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— маленькая часть слова с большой работой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словам становиться новыми, тёплыми и точными.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суффикс устроен в слове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живёт после корня и перед окончанием. Он помогает словам меняться, образовывать новые формы и становиться похожими по смыслу, но разными по звучанию.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4238" y="1789450"/>
            <a:ext cx="14962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суффикс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из одного слова получить другое: лес — лесок, дом — домик. Так язык становится богаче и точнее.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слово ласковым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он может передавать доброту и нежность. Слова звучат мягче, если к ним добавлен нужный суффикс.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показывает, кто чем занимается. Так появляются слова, которые называют людей по профессии или делу.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 смысл почти полностью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маленькая часть слова сильно меняет значение. Тогда новое слово уже рассказывает о предмете или человеке по-новому.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«котик» и его секрет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Котик, который стал добрее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присмотреться к слову «котик», можно увидеть корень кот- и маленький помощник -ик. Этот суффикс делает слово ласковым, будто кота погладили по шёрстке. Сразу хочется улыбнуться.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той же пушистой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 же правилу появляются и другие добрые слова: зайчик, мячик, домик, листик. В них суффикс помогает сделать предмет маленьким или очень милым. Такие слова легко запоминаются и приятно произносятся.
</a:t>
            </a:r>
            <a:endParaRPr lang="en-US" sz="11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уменьшения и ласки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-ик и -ок часто помогают показать маленький размер предмета. Слова звучат проще и дружелюбнее, как будто становятся ближе к человеку.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-чик и -еньк- добавляют словам мягкость и нежность. Благодаря им речь звучит не резко, а спокойно и тепло.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суффиксы особенно удобны в разговоре с детьми. Они помогают выражать заботу, улыбку и доброе отношение без длинных объяснений.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названиях людей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-тель, -ник, -ист и -щик помогают назвать человека по профессии или занятию. По таким словам сразу понятно, кто что делает и чем занимается.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работник, артист, грузчик — это слова, которые отвечают на вопрос кто? Они часто встречаются в учебных текстах и помогают точно называть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одного корня вырастают новые слова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Берём главное слово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есть корень — основа смысла. Например, сад, вода или игра.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Получаем словообразование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рождаются родственные слова. Они похожи по смыслу, но каждое рассказывает о своём.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Добавляем суффикс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корню присоединяется суффикс, и появляется новое слово: садик, водный, игрок.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меняет настроение слова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слово может звучать обычно, а с суффиксом — уже ласково или шутливо. Брат превращается в братишку, и настроение становится теплее.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работают пары мама — мамочка и кот — котишка. Смысл остаётся похожим, но слова звучат по-доброму и с улыбкой.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отличить новое слово от его формы. Суффикс -ик не меняется, а окончания подстраиваются под предложение.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задания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формы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что в словах столик, столика и столику меняется окончание, а суффикс остаётся частью основы.
</a:t>
            </a:r>
            <a:endParaRPr lang="en-US" sz="21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суффикс в слове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корень слова. Потом смотрят, что стоит после него и перед окончанием, — там обычно и прячется суффикс.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помогают родственные слова. Если рядом есть лес, лесок и лесной, то легче увидеть, какая часть слова повторяется, а какая добавляется.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словах-признаках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-н-, -ск- и -ов- помогают делать слова-признаки, которые отвечают на вопросы какой? какая? какое? Например, лесной говорит о предмете из леса.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детский показывает, что предмет связан с детьми. А в словах вроде зимний или весновой суффикс помогает назвать признак времени года, а не сам предмет.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нужны в описаниях природы, вещей и событий. Без них текст стал бы короче, но потерял бы точность и выразительность.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замечает суффикс, ему легче понять, как появилось слово. Он видит: одна небольшая часть может подсказать важный признак предмета.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словах-действиях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-ыва-, -ива-, -а-, -е- часто встречаются в глаголах. Они помогают назвать действие: рисовать, переписывать, прыгать, белеть.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показывают не только само действие, но и его признак. Одни называют то, что кто-то делает, другие — как предмет меняется или становится каким-то.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глаголах помогают точно описать движение, работу и состояние. Благодаря им речь становится живой, а рассказ — понятным и ярким.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герои сказок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Котёнок, который не боялся темноты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тёмной сказочной избушке жил котёнок с мягкими лапками и любопытным носом. Он осторожно заглядывал в каждый угол и находил клубок, ленточку и тёплый свет у печки. Суффикс делает его имя ласковым и очень добрым.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Иванушка и лесные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 по тропинке Иванушка — маленький, смелый и немного смешной герой. Ему навстречу выбежали лисичка и зайчонок, будто сами сошли со страниц сказки. Такие суффиксы помогают сразу почувствовать: герои близкие, любимые и запоминающиеся.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суффиксы русскому языку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 может подарить сразу несколько слов. Суффикс помогает добавить новое значение, и язык становится богаче, как сундук с секретами.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знает ученик, тем проще ему читать тексты и догадываться о значении незнакомых слов. Это почти как разгадывать добрую языковую загадку.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назвать предмет, признак или действие точнее. Из-за этого речь звучит не сухо, а выразительно и аккуратно.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названиях предметов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маленький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-к-, -ок-, -чик- часто помогают назвать небольшой предмет. Так появляются слова столик, стаканчик, платочек. Они звучат легко и сразу рисуют маленькую вещь.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сказать мягко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нужны не только для размера. Иногда они делают речь добрее и спокойнее. Вместо строгого названия получается тёплое, дружелюбное слово.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работают вместе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главное значение слова и подсказывает, о чём оно. Например, в словах лес, лесок, лесной корень остаётся узнаваемым и помогает найти общую часть.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часто добавляет новое значение или направление действия. Она может помочь слову сказать больше, чем корень один.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образует новые слова. Именно он часто превращает обычное слово в ласковое, уменьшительное или название человека по занятию.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связывает слово с другими словами в предложении. Когда все части дружат, предложение получается понятным, а мысль звучит точно и красиво.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 суффиксами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суффикс с окончанием. Но окончание меняется, а суффикс обычно остаётся частью основы и помогает образовать новое слово.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себя удобно по родственным словам: трава — травка, гриб — грибок. Если часть остаётся после корня, значит, это и есть суффикс.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суффикс принимают за часть корня. Тогда слово разбирают неправильно и теряют важную подсказку о его строении и значении.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в нашей повседневной жизни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Книжка на полке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стоит книжка с яркой обложкой, и сразу видно: книга небольшая и очень любимая. Суффикс делает слово мягким и тёплым, будто книга приглашает открыть её без спешки. Так обычный предмет становится почти другом.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Учительница и её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ребята внимательно слушают учительницу и тянут руки к ответу. Суффикс помогает назвать человека по профессии и делает слово точным. Оно легко входит в школьную речь и звучит уважительно, понятно и по-доброму.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Зайчонок у лесной тропинки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лесной тропинки замер зайчонок: маленький, ушастый и очень осторожный. Суффикс сразу подсказывает, что герой юный и трогательный. Такие слова оживляют рассказы о животных и делают их похожими на маленькую сказку.
</a:t>
            </a:r>
            <a:endParaRPr lang="en-US" sz="10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суффиксе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 чаще всего перед окончанием. Это удобно помнить, когда нужно разобрать слово по частям и не запутаться.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образовывать новые слова и менять их значение. Иногда он делает слово ласковым, иногда уменьшает предмет, а иногда называет человека по занятию.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бывают разными: уменьшительными, ласкательными, названиями профессий и описательными. Каждый из них работает по-своему и помогает языку быть точным.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научиться замечать суффиксы, слова становятся понятнее. Родственные слова легче находить, а чтение — гораздо спокойнее и интереснее.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— маленький помощник большого языка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незаметно помогает словам меняться, расти и дружить друг с другом. Он делает речь точнее, теплее и интереснее, а значит, помогает лучше понимать красоту русского языка.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2026-05-21T21:01:08Z</dcterms:created>
  <dcterms:modified xsi:type="dcterms:W3CDTF">2026-05-21T21:01:08Z</dcterms:modified>
</cp:coreProperties>
</file>