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на некоторое число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число и получаем новый, больший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считаем яблоки в магазине, ложки дома, шаги на прогулке и очки в игре. Везде работает одно правило: к известному числу добавляют ещё одно и получают новый результат.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прибавление встречается каждый день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«больше на некоторое число»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 «больше на 3», нужно к исходному числу прибавить 3. Тогда получается новое число, которое стало больше именно на три единицы.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было 4 и стало больше на 3, получаем 7. Если было 6 и стало больше на 1, тоже получаем 7.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«на» в таких заданиях подсказывает не сравнение, а сложение. Оно помогает понять, сколько нужно добавить к уже известному числу.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мячей и ещё два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картинке лежат 6 мячей. Потом к ним добавляют ещё 2 мяча, и вместе получается 8. Так легко увидеть, что знак плюс показывает прибавление, а ответ становится больше.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помогают считать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кубики, яблоки или карандаши, сложение становится понятным без лишних слов. Можно посчитать сначала одни предметы, потом добавить другие и сразу увидеть новый результат.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сложение видно на картинке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показывает, сколько предметов или единиц было сначала. Оно помогает понять, от какого количества начинают счёт.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показывает действие прибавления. Он напоминает: к уже известному числу нужно добавить ещё одно число.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число сообщает, сколько именно добавили. Из-за него ответ становится больше, но числа менять местами нельзя.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показывает, сколько стало после прибавления. Так запись помогает не путаться и быстро читать пример.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пример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написано «на 4 больше», значит, к числу нужно прибавить 4. Тогда ищут не сравнение, а новое значение после добавления.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 «на 1 больше», прибавляют 1. Даже такой маленький шаг меняет ответ, и число становится следующим по порядку.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написано «на 0 больше», число остаётся таким же. Ноль ничего не добавляет, поэтому новый ответ не отличается от исходного.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задачу по слову «больше»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помогает не сбиться
</a:t>
            </a:r>
            <a:endParaRPr lang="en-US" sz="2326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вправо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каждый шаг вправо прибавляет 1. Так удобно двигаться от исходного числа к новому ответу без спешки.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прибавили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прибавить 2, делаем два шага вправо. Например, от 5 идём к 6, потом к 7 и получаем верный ответ.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помогает убедиться, что ответ получился больше именно на нужное число. Это особенно полезно, когда пример решается устно.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для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похож на дорожку с клеточками. По ней можно идти по порядку и проверять, не пропущено ли какое-нибудь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+ 0 = 9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удобное правило для устного счёта: если прибавляют ноль, число не становится ни больше, ни меньше.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 меняет число, поэтому ответ остаётся таким же.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 «Больше на некоторое число»
</a:t>
            </a:r>
            <a:endParaRPr lang="en-US" sz="997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Лены было 4 наклейки, мама подарила ещё 2, и стало 6. Такие короткие истории легко представить: можно мысленно разложить предметы и пересчитать их по одному.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Пети было 7 карандашей, он получил ещё 1, и стало 8. Когда в задаче есть знакомые предметы, счёт получается живым и почти как маленькая игра.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задачи с предметами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«больше на 3» означает, что к числу нужно прибавить 3 и получить новый ответ. Здесь сразу работает сложение.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«на 3 больше, чем у Миши» сравнивает два количества. В такой задаче важно понять, насколько одно число отличается от другого.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случае ищут результат после добавления. Во втором случае смотрят на разницу между числами, а не на новое прибавление.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похожи, но смысл разный. Если читать условие внимательно, можно выбрать правильное действие и не перепутать задачу.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«Больше на» и «больше чем» — не одно и то же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решаем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6 + 2 = 8, значит к шести прибавили два. Сначала находим ответ, а потом спокойно проверяем, не ошиблись ли в счёте.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делаем обратное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восьми вычитаем два и получаем шесть. Если выходит исходное число, ответ верный. Так вычитание помогает поймать ошибку.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всегда под рукой и помогают прибавлять по одному. Это удобно для маленьких чисел, когда нужно быстро увидеть, сколько стало.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фишки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можно переложить, пересчитать и объединить в одну группу. Так ребёнок видит прибавление не только в ответе, но и глазами.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числовой ряд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числа в ряд помогают идти по порядку без спешки. Каждый следующий шаг показывает, что число стало больше ещё на один.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числа удобно прибавлять вслух: один, два, три. Такой способ тренирует внимание и помогает не пропустить ни одного шага.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способы считать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на уроке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увидеть слово «на» и всё равно начать сравнивать числа. Тогда нужно снова прочитать задачу и вспомнить: здесь требуется прибавление, а не сравнение.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трудность — сбиться при пересчёте предметов и случайно пропустить один из них. Здесь помогают медленный счёт, указка, пальцы или движение по числовому ряду.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нулём: некоторые думают, что он что-то меняет. Но если прибавить 0, число остаётся тем же самым.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добавили два, новый ответ стал больше именно на это количество. Прибавление показывает не только итог, но и размер увеличения.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на столько увеличится результат после прибавления.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сначала стояли три машинки. Потом к ним добавили ещё четыре, и игрушек стало семь. История короткая, но в ней хорошо видно, как к известному количеству прибавляют новое.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 в коробке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сидели две птицы. К ним прилетели ещё три, и получилось пять. Такие задачи легко представить: птицы как будто сами подсказывают, что нужно просто посчитать всех вместе.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ветке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лежало шесть карандашей, а потом положили ещё один. Стало семь. Считать такие предметы удобно: они одинаковые, не прячутся и почти не спорят с математикой.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истории с прибавлением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задачи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помогает сразу увидеть, что было сначала, что добавили и сколько получилось. Вместо длинного рассказа остаётся один аккуратный пример — и он не путает.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сказано: было пять, стало больше на два, запись будет такой: 5 + 2 = 7. Она показывает условие и ответ в одной строке.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 много, короткая запись экономит время. Ребёнок быстрее замечает нужные числа и легче проверяет, правильно ли выбрано действие.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маленький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запоминает простые случаи: например, 4 + 1. Такие примеры легче всего считать, потому что прибавляется только один.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новым примерам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простые шаги уже знакомы, решать новые примеры становится спокойнее. Таблица сложения работает как надёжная подсказка для быстрого счёта.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один и тот же ряд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4 + 2 и 4 + 3. Повторение с одним числом помогает заметить закономерность и быстрее находить ответ без лишних подсчётов.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таблицей сложения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этот навык нужен, когда считают игрушки, конфеты, книги или кубики. Ребёнок сразу понимает, сколько стало после того, как что-то добавили.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во время игры он помогает быстро считать фишки, баллы, палочки и другие предметы. Счёт получается точным и без лишних догадок.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тоже есть математика: шаги, прыжки, деревья, скамейки. Числа встречаются повсюду, поэтому умение прибавлять пригождается каждый день.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этот навык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сказано «больше на некоторое число», нужно прибавить его к исходному числу. Это простое правило помогает не перепутать действие.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«на» чаще всего подсказывает сложение.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прибавляем и получаем новое число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понятно: слово «на» в задаче подсказывает прибавление, а ответ показывает, сколько стало. Если нужно, вычитание поможет спокойно проверить решение и не дать ошибке шанса.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2026-05-20T12:02:50Z</dcterms:created>
  <dcterms:modified xsi:type="dcterms:W3CDTF">2026-05-20T12:02:50Z</dcterms:modified>
</cp:coreProperties>
</file>