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Спартака: как рабы бросили вызов Риму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известное восстание рабов в Древнем Риме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рабов в Древнем Риме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Рабами становились пленные, купленные на рынках и люди, захваченные в войнах. Они трудились в домах, мастерских, полях и школах гладиаторов, почти не имея прав. Жестокость этой системы стала почвой для восстания.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Спартак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Спартак был родом из Фракии, области на Балканах. Древние авторы отмечали его силу, выносливость и смелость, которые позже помогли ему стать вождём восстания.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в римское рабство Спартака отправили в школу гладиаторов в Капуе. Там он получил боевой опыт, научился владеть оружием и понял, как устроена римская система насилия.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и арена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Спартака пережило саму войну. Для людей разных эпох он стал примером человека, который не смирился с унижением и сумел повести за собой других.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свободы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из школы гладиаторов в Капуе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побега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73 году до н. э. Спартак и примерно 70–78 гладиаторов вырвались из школы Лентула Батиата. Они действовали быстро и не дали римлянам сразу перекрыть все пути отхода.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из Капуи стал не просто бегством, а началом крупного восстания. С этого момента римлянам пришлось иметь дело уже не с несколькими беглецами, а с растущей армией.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отряда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Весть о дерзком побеге быстро разошлась. К Спартаку начали присоединяться другие рабы и люди, недовольные римской властью, и маленькая группа превратилась в серьёзную силу.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вооружение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 беглецов было лишь простое оружие. Позже они захватили вооружение у римских повозок и смогли лучше защитить себя в дальнейших столкновениях.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развивалось восстание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побега гладиаторов до поражения повстанцев
</a:t>
            </a:r>
            <a:endParaRPr lang="en-US" sz="17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росло войско Спартака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армии присоединялись не только рабы, но и пастухи, беглые люди и те, кто не доверял римской власти.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очень быстрым, но устойчиво удерживать такую армию было трудно без снабжения и дисциплины.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древних авторов; числа приблизительные, основаны на традиционных исторических реконструкциях.
</a:t>
            </a:r>
            <a:endParaRPr lang="en-US" sz="11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40290"/>
            <a:ext cx="440100" cy="440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победы повстанцев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 бою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несколько раз разбили небольшие римские отряды. Эти успехи показали, что даже плохо вооружённые люди могут побеждать, если действуют смело, быстро и неожиданно.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поддержки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победа делала восстание заметнее и сильнее. К Спартаку присоединялись новые люди, потому что они видели шанс вырваться из рабства и бороться за свободу.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Везувий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горе Везувий Спартак использовал внезапный спуск с другой стороны склона. Римляне не ожидали такого манёвра и потеряли контроль над боем.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участники войны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объединило людей по разные стороны конфликта: рабов, гладиаторов и римских полководцев.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определяли несколько ключевых фигур, но решающую силу всё же имела организованная римская армия.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письменные источники о восстании Спартака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римлянам было трудно остановить восстание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римляне считали восстание делом небольшой группы беглецов. Поэтому против Спартака отправляли малые отряды, которые не могли быстро остановить растущее движение.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Недооценка угрозы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Спартака часто нападала там, где её не ждали. Внезапность, знакомство с местностью и смелость бойцов делали римские отряды уязвимыми даже при численном преимуществе.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удары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двигались быстрее, чем ожидали римляне, и хорошо использовали холмы, дороги и узкие проходы. Это помогало им уходить от окружения и выбирать удобный момент для атаки.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манёвры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Римским военачальникам мешали спешка и отсутствие единого плана. Пока они спорили и собирали силы, повстанцы успевали менять направление и удерживать инициативу.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управление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Спартака по Италии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побед войско Спартака прошло через Кампанию и другие области юга Италии. Повстанцы старались уйти от сильных римских отрядов и найти безопасный путь для дальнейшего движения.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старт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Некоторое время повстанцы рассматривали путь на север, чтобы выйти за Альпы. Это могло бы увезти их из Италии, но план так и не был завершён.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об Альпах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не стояла на месте: она меняла направление и избегала полного окружения. Такая подвижность помогала Спартаку сохранять свободу действий и навязывать римлянам неудобный ход войны.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 и обход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войско снова оказалось на юге полуострова. Там римлянам удалось сильнее прижать повстанцев, и поход постепенно превратился в борьбу за выживание.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на юг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проходило восстание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увидеть, что движение повстанцев быстро вышло за пределы Капуи и охватило разные области полуострова.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разворачивалось не в одном месте: повстанцы перемещались по Италии, из-за чего Риму было труднее их изолировать.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восстания по античным источникам; схема маршрута составлена по Плутарху и Аппиану.
</a:t>
            </a:r>
            <a:endParaRPr lang="en-US" sz="12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Красс меняет ход войны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Красс восстановил порядок в легионах и сурово наказывал за непослушание. Благодаря этому римская армия стала действовать собраннее и перестала терять время на разрозненные ошибки.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дисциплина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лишить повстанцев свободы манёвра, Красс приказал строить линию укреплений. Она должна была запереть войско Спартака на юге Италии и постепенно истощить его силы.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 юге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римляне получили численное и организационное преимущество, Спартаку стало гораздо сложнее уходить от окружения. С этого момента война всё заметнее склонялась в пользу Рима.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наступлению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восстания: от ловушки к поражению
</a:t>
            </a:r>
            <a:endParaRPr lang="en-US" sz="2795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последнего этапа по хронологии событий 71 года до н. э.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Помпея в завершении войны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Помпей шёл в Италию после войны в Испании и перехватил часть беглецов, спасавшихся после разгрома основных сил Спартака. Его появление усилило давление на остатки повстанцев.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 Италию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удар по восстанию нанёс Красс, разгромив основную армию Спартака. Именно его успех стал решающим, хотя Помпей позже тоже представил себя участником победы.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Красса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полководца получили больше славы в Риме. Победа над Спартаком укрепила их влияние и показала, как военный успех помогал строить политическую карьеру.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выгода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05247"/>
            <a:ext cx="4814700" cy="1210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 повстанцев и римлян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большая численность повстанцев не превратилась в победу: решающими стали порядок, снабжение и профессиональная армия Рима.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превосходили Рим числом, но уступали в организации, снабжении и вооружении. В войне победила более дисциплинированная сторона.
</a:t>
            </a:r>
            <a:endParaRPr lang="en-US" sz="1563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античным рассказам о восстании Спартака; обобщение исторических данных.
</a:t>
            </a:r>
            <a:endParaRPr lang="en-US" sz="112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восстание закончилось поражением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цели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войске Спартака были гладиаторы, рабы и беглые люди, и не все хотели одного и того же. Из-за этого им было трудно выбрать общий план действий.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противник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 была лучше обучена, дисциплинирована и организована. Когда Красс взял управление войной в свои руки, преимущество Рима стало решающим.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повстанцев не всегда действовали согласованно и могли терять связь друг с другом. В результате римлянам было проще наносить удары по разрозненным силам.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снабжения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Повстанцам постоянно не хватало еды, оружия и запасов. Чем дальше они уходили по Италии, тем сложнее становилось поддерживать войско в боеспособном состоянии.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Спартак в истории и культуре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Вождь, которого помнят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авторы описывали Спартака как смелого и способного предводителя, сумевшего объединить очень разных людей. Хотя его войско было разгромлено, память о нём пережила саму войну и превратила его в легендарную фигуру.
</a:t>
            </a:r>
            <a:endParaRPr lang="en-US" sz="871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свободы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Спартак стал символом сопротивления несправедливости. Его имя использовали в книгах, фильмах и названиях спортивных клубов и организаций, когда хотели подчеркнуть силу духа и стремление к свободе.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искусстве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 режиссёры часто показывают Спартака как человека, который бросил вызов могущественной державе. Такие образы помогают зрителям увидеть в древней истории не только битвы, но и выбор человека, идущего против рабства.
</a:t>
            </a:r>
            <a:endParaRPr lang="en-US" sz="8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Риме после восстания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римляне стали внимательнее следить за рабами и быстрее реагировать на угрозы внутреннего порядка.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не разрушило Рим, но заставило его усилить контроль, армию и политическую осторожность.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последствий по античным источникам и учебной историографии; точные количественные доли не установлены.
</a:t>
            </a:r>
            <a:endParaRPr lang="en-US" sz="10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восстание закончилось поражением, оно показало масштаб недовольства рабов и запомнилось как символ борьбы за свободу и человеческое достоинство.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года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длилось восстание, ставшее самым известным массовым выступлением рабов в Древнем Риме.
</a:t>
            </a:r>
            <a:endParaRPr lang="en-US" sz="1524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восстания Спартака: 73–71 годы до н. э.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Спартак: урок истории о свободе и несправедливости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Спартака длилось недолго, но оставило яркий след в истории. Оно показало, что даже сильное государство уязвимо, если в нём слишком много жестокости и несправедливости.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2026-06-01T00:03:53Z</dcterms:created>
  <dcterms:modified xsi:type="dcterms:W3CDTF">2026-06-01T00:03:53Z</dcterms:modified>
</cp:coreProperties>
</file>