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Стравинский и «Симфония псалмов»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музыка, строгая форма и мощное звучание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Стравинский: композитор, изменивший музыку XX 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Стравинский родился в 1882 году и стал одним из самых влиятельных композиторов XX века. Он писал балеты, симфонические сочинения и духовную музыку, сохраняя интерес к русской традиции даже за пределами России.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необычно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привычная симфония с широкими мелодиями: здесь главный голос принадлежит хору, а оркестр звучит сдержанно, строго и очень ясно.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партитуре нет скрипок и альтов, зато есть два фортепиано, арфы и сильная группа духовых, из-за чего музыка кажется необычно плотной.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не стремится к мягкой лирике, как у многих симфоний XIX века, а создаёт ощущение собранности, величия и внутренней силы.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исполнителей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собран необычно: деревянные и медные духовые, литавры, две арфы, два фортепиано и только низкие струнные. Такой состав делает тембр тёмным и выразительным.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в произведении играет хор: он поёт латинский текст и передаёт смысл псалмов. Благодаря этому музыка звучит как большое молитвенное обращение.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симфонии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трёх частей показывает их настроение и библейскую основу.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ведут слушателя от напряжённой просьбы к спокойствию и затем к радостному прославлению.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Стравинский, «Симфония псалмов»; названия частей и тексты псалмов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частей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заметно короче двух других, поэтому контраст между напряжением и финальной торжественностью ощущается особенно ясно.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усиливает драматургию: к финалу музыка становится более протяжённой и праздничной.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Ориентировочная длительность частей по общепринятым концертным исполнениям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тексты в основе музыки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Стравинский выбрал латинский текст из Вульгаты — старинного перевода Библии, который придаёт сочинению особую строгость, торжественность и ощущение древности.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лежат Псалмы 38, 39 и 150. Каждый из них связан с разным состоянием человека: тревогой, ожиданием помощи, размышлением и благодарением.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текста делает музыку понятной даже без подробного сюжета: чувства передаются через саму интонацию псалмов и их последовательность.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произведения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трёх псалмах и общем движении от тревоги к хвале.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неоклассицизма в музыке Стравинского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построена так, чтобы слушатель легко различал части и повторы. Стравинский избегает лишних украшений и делает форму строгой, почти архитектурной.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ритмические рисунки и остинато помогают удерживать внимание. Повторы не утомляют, а создают ощущение порядка, устойчивости и внутреннего движения.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звуковые блоки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собирает музыку из небольших фрагментов, которые хорошо слышны по отдельности. Благодаря этому произведение звучит собранно, сильно и очень точно.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традиция и европейская жизнь композитора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отъезда из России композитор продолжал обращаться к вере, древним текстам и историческим темам. Это помогло ему соединить память о родной культуре с новым музыкальным языком.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«Симфония псалмов» была создана в Европе, в ней слышна связь Стравинского с русской духовной культурой и с привычкой к крупному хоровому звучанию.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инструментов в партитуре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состав убирает привычную «скрипичную» мягкость и усиливает ощущение строгой, собранной силы.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духовые; это делает тембр плотным, тёмным и особенно торжественным.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«Симфонии псалмов» Игоря Стравинского, 1930.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и первые исполнения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появления и раннего успеха произведения.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сразу привлекло внимание и быстро вошло в концертную практику разных стран.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первого исполнения «Симфонии псалмов», 1930–1932.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приёмы в произведении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Стравинский часто строит музыку на остинато: короткие рисунки повторяются снова и снова, создавая напряжение и ощущение неотступного движения вперёд.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аккорды и короткие фразы делают звучание собранным и строгим. Музыка не расплывается, а словно высекается из чётких звуковых блоков.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полифония соединяет несколько голосов сразу. Из-за этого хор и оркестр звучат одновременно мощно и ясно, без лишней мягкости.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хора и оркестра похоже на диалог. Один отвечает другому, и это помогает услышать внутреннее напряжение и смену настроений.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хор звучит особенно торжественно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придаёт звучанию древность и особую строгость. Даже без перевода чувствуется, что это не повседневная речь, а язык молитвы и большого собрания.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Псалма 150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Псалом 150 посвящён хвале и благодарению, поэтому хор звучит особенно ярко. Финал становится вершиной всего произведения и оставляет ощущение подъёма.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«Симфония псалмов» вошла в творчество Стравинского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1930: замысел и заказ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создавалось для Бостонского симфонического оркестра. Уже в замысле Стравинский соединил духовный текст и необычный состав исполнителей.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1930: завершение и премьера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было закончено в том же году и впервые прозвучало 13 декабря 1930 года в Брюсселе под управлением Эрнеста Ансерме.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исполнений «Симфония псалмов» закрепилась как одно из самых важных духовных сочинений композитора и стала широко исполняться.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термины, которые нужны для понимания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объяснения помогают быстрее понять язык и замысел произведения.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понять, почему музыка Стравинского звучит строго, торжественно и современно одновременно.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музыкальные и библейские термины.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и исполнялась симфония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почти сразу после премьеры стало заметным событием в музыкальной жизни Европы и Америки.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путь от заказа до международного признания показывает редкую силу воздействия произведения.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первых исполнений «Симфонии псалмов», 1930–1932.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хоровую музыку XX 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многие композиторы смелее обращались к латинским текстам, большим хорам и необычным инструментальным составам, ища новый духовный звук.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«Симфония псалмов» показала, что хор может звучать не только мягко и лирично, но и строго, мощно, почти как самостоятельный оркестр.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 и сегодня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слушателя это хороший пример того, как строгая форма может быть выразительной и сильной, даже если музыка не похожа на привычную симфонию.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услышать, как музыка передаёт тревогу, ожидание и радость без длинного сюжета, а только через звучание, ритм и тембр.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старинный библейский текст и язык XX века, поэтому его можно понять и как память о прошлом, и как новаторство.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«Симфония псалмов»: древний текст, новая музыка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Стравинский создал произведение, где хор, оркестр и библейские псалмы звучат как единое целое. Именно поэтому оно остаётся важным и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2026-05-25T00:27:52Z</dcterms:created>
  <dcterms:modified xsi:type="dcterms:W3CDTF">2026-05-25T00:27:52Z</dcterms:modified>
</cp:coreProperties>
</file>