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животных: кто к кому относится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удивляют нас своими особенностями и умениями.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животных делят на группы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очень много, поэтому их удобно объединять по похожим признакам. Так легче изучать, где они живут, чем питаются и как устроены их тела. Этот порядок помогает быстро узнавать разных животных и не путаться в них.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признаки, по которым узнают группы животных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животного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чем покрыто тело: шерстью, перьями, чешуёй или влажной кожей. По этому признаку уже можно догадаться, к какой группе относится животное.
</a:t>
            </a:r>
            <a:endParaRPr lang="en-US" sz="1088" dirty="0"/>
          </a:p>
        </p:txBody>
      </p:sp>
      <p:sp>
        <p:nvSpPr>
          <p:cNvPr id="11" name="Text 2"/>
          <p:cNvSpPr txBox="1"/>
          <p:nvPr/>
        </p:nvSpPr>
        <p:spPr>
          <a:xfrm>
            <a:off x="4899500" y="1742113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оно движется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плавают, другие летают, третьи бегают, прыгают или ползают. Способ движения часто связан с тем, где животное живёт и как добывает пищу.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349725" y="2974238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животных важны вода, лес, луг, болото или суша. Место жизни подсказывает, какие у него приспособления: плавники, лапы, крылья или крепкие ноги.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4758500" y="30184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тоже помогает узнать группу. У одних животных есть клюв, у других — зубы, а у некоторых рот приспособлен для ловли мелкой добычи или поедания растений.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2150800" y="41683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детёныши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групп потомство появляется по-разному: из икры, из яиц или после рождения детёнышей. Этот признак особенно помогает понять, кто перед нами.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жители воды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реках, озёрах, прудах и морях. Вода для них — родной дом, где они находят пищу, укрытие и место для роста.
</a:t>
            </a:r>
            <a:endParaRPr lang="en-US" sz="1246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рыбы покрыто чешуёй, а дышит она жабрами. Это помогает ей жить под водой и не выбираться на сушу, как делают многие другие животные.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плавают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передвигаются с помощью плавников и хвоста. Эти части тела помогают им быстро менять направление, удерживаться в воде и ловко спасаться от опасности.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и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рыб детёныши появляются из икры. К этой группе относятся щука, карась, окунь и лещ — знакомые обитатели водоёмов.
</a:t>
            </a:r>
            <a:endParaRPr lang="en-US" sz="10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пернатые жители воздуха и земли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75" y="1901113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и клюв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птиц покрыто перьями, а вместо зубов у них клюв. Такие особенности помогают им летать, собирать корм и заботиться о себе в природе.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68275" y="2568921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 полёт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умеют летать, хотя не все делают это одинаково хорошо. Пингвин и страус, например, не летают, зато отлично приспособлены к своей жизни.
</a:t>
            </a:r>
            <a:endParaRPr lang="en-US" sz="989" dirty="0"/>
          </a:p>
        </p:txBody>
      </p:sp>
      <p:sp>
        <p:nvSpPr>
          <p:cNvPr id="12" name="Text 3"/>
          <p:cNvSpPr txBox="1"/>
          <p:nvPr/>
        </p:nvSpPr>
        <p:spPr>
          <a:xfrm>
            <a:off x="768275" y="323673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гнёзда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откладывают яйца и часто строят гнёзда. В них они высиживают потомство, чтобы птенцам было тепло и безопасно до появления на свет.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68275" y="390454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птицам относятся воробей, синица, ласточка, дятел и ворона. Их легко встретить в городе, в парке или рядом с домом.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— животные с шерстью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рядом с малышом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зверей детёныши появляются на свет уже живыми, а самки кормят их молоком. Поэтому малыши долго остаются рядом с мамой и постепенно учатся жить самостоятельно. Так растут котята, щенки, бельчата и медвежата.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лесные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зверей есть домашние и дикие животные. Кошка и собака живут рядом с человеком, а белка, лиса и медведь сами находят себе еду и укрытие в природе.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на суше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живут не только на земле. Кит и другие морские звери отлично чувствуют себя в воде, хотя всё равно остаются млекопитающими и кормят детёнышей молоком.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жизнь и в воде, и на суше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вода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земноводных начинают развитие в воде. Им нужна влага, чтобы расти и постепенно превращаться во взрослых животных.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на сушу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земноводные вырастают, они могут жить и на суше, и у воды. Их влажная кожа помогает им оставаться в сырых местах.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жабы вокруг пруда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лягушек и жаб часто видно у прудов, луж и болотистых мест. Они хорошо прыгают и любят тихие, влажные уголки природы.
</a:t>
            </a:r>
            <a:endParaRPr lang="en-US" sz="9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сухая кожа и ползание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пресмыкающихся сухая кожа, покрытая чешуйками. Она помогает удерживать влагу и защищает тело в жаркую или сухую погоду.
</a:t>
            </a:r>
            <a:endParaRPr lang="en-US" sz="1088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 ним относится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змеи, ящерицы, черепахи и крокодилы. У каждого из них свой облик, но признаки группы у них общие.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двигаются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пресмыкающиеся ползают или прижимаются к земле. Их движения выглядят спокойно, но это не мешает им быть быстрыми и осторожными.
</a:t>
            </a:r>
            <a:endParaRPr lang="en-US" sz="1088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яйца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часто греются на солнце, потому что тепло помогает их телу быть активным. Многие из них откладывают яйца на суше.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ножек помогает легко узнать насекомое среди других животных.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окружающего мира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удобный признак: у насекомых всегда шесть ног, поэтому их легко отличить от остальных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группы животных отличаются друг от друга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242950" y="2365275"/>
            <a:ext cx="1366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воде, дышат жабрами и передвигаются с помощью плавников. Их тело покрыто чешуёй, поэтому они не похожи на сухопутных животных.
</a:t>
            </a:r>
            <a:endParaRPr lang="en-US" sz="1162" dirty="0"/>
          </a:p>
        </p:txBody>
      </p:sp>
      <p:sp>
        <p:nvSpPr>
          <p:cNvPr id="13" name="Text 3"/>
          <p:cNvSpPr txBox="1"/>
          <p:nvPr/>
        </p:nvSpPr>
        <p:spPr>
          <a:xfrm>
            <a:off x="2662576" y="2365275"/>
            <a:ext cx="1366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легко узнать по перьям, крыльям и клюву. Они откладывают яйца и часто строят гнёзда, чтобы вырастить птенцов.
</a:t>
            </a:r>
            <a:endParaRPr lang="en-US" sz="1162" dirty="0"/>
          </a:p>
        </p:txBody>
      </p:sp>
      <p:sp>
        <p:nvSpPr>
          <p:cNvPr id="14" name="Text 4"/>
          <p:cNvSpPr txBox="1"/>
          <p:nvPr/>
        </p:nvSpPr>
        <p:spPr>
          <a:xfrm>
            <a:off x="4082204" y="2365275"/>
            <a:ext cx="1366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покрыты шерстью и кормят детёнышей молоком. Это очень заботливые родители, поэтому малыши долго держатся рядом с ними.
</a:t>
            </a:r>
            <a:endParaRPr lang="en-US" sz="1162" dirty="0"/>
          </a:p>
        </p:txBody>
      </p:sp>
      <p:sp>
        <p:nvSpPr>
          <p:cNvPr id="15" name="Text 5"/>
          <p:cNvSpPr txBox="1"/>
          <p:nvPr/>
        </p:nvSpPr>
        <p:spPr>
          <a:xfrm>
            <a:off x="5501833" y="2365275"/>
            <a:ext cx="1366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 пресмыкающиеся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любят сырые места и связаны с водой, а пресмыкающиеся имеют сухую кожу с чешуйками и часто ползают по земле.
</a:t>
            </a:r>
            <a:endParaRPr lang="en-US" sz="1162" dirty="0"/>
          </a:p>
        </p:txBody>
      </p:sp>
      <p:sp>
        <p:nvSpPr>
          <p:cNvPr id="16" name="Text 6"/>
          <p:cNvSpPr txBox="1"/>
          <p:nvPr/>
        </p:nvSpPr>
        <p:spPr>
          <a:xfrm>
            <a:off x="6921462" y="2365275"/>
            <a:ext cx="1366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шесть ног и тело из трёх частей. Это помогает быстро отличить их от других групп, даже если они совсем крошечные.
</a:t>
            </a:r>
            <a:endParaRPr lang="en-US" sz="11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разные группы животных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щуки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тихая река кажется пустой, но под водой уже дежурит щука. Ей удобно между водорослями и корягами, где можно спрятаться и быстро броситься за добычей. Вода для неё — и дом, и место охоты, и укрытие.
</a:t>
            </a:r>
            <a:endParaRPr lang="en-US" sz="1011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на ветке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старой берёзе суетится птица: она носит в клюве травинки и тонкие веточки. Скоро здесь появится уютное гнездо. Деревья, кусты и даже крыши домов помогают птицам выращивать птенцов в безопасности.
</a:t>
            </a:r>
            <a:endParaRPr lang="en-US" sz="1069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Норка в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густой траве зверь чувствует себя почти невидимкой. Здесь можно спрятаться от ветра, найти корм и вырастить малышей. У каждого животного свой удобный уголок: у одних это нора, у других — дупло или заросли у воды.
</a:t>
            </a:r>
            <a:endParaRPr lang="en-US" sz="10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67826"/>
            <a:ext cx="322200" cy="28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875" y="3120774"/>
            <a:ext cx="295050" cy="337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ест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животные питаются растениями: травой, листьями, корой, семенами. Их зубы и челюсти помогают долго пережёвывать твёрдую пищу, а в природе они часто ищут корм на лугу или в лесу.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охотятся на других животных, поэтому у них острые зубы, когти или крепкий клюв. Они умеют быстро подкрадываться, ловко хватать добычу и экономно тратить силы.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едят и растительную, и животную пищу. Такой способ питания помогает им не голодать, если привычный корм трудно найти, и жить в разных местах.
</a:t>
            </a:r>
            <a:endParaRPr lang="en-US" sz="10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заботы о потомстве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детёнышей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 рыб появляются икринки, у птиц — яйца, а у зверей рождаются живые малыши. У каждой группы свой способ, но цель одна: начать новую жизнь.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уход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прячут малышей, согревают их и не подпускают врагов. Пока детёныши слабы, взрослые почти не отходят далеко и всегда держат их под присмотром.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детёныши учатся находить пищу, двигаться и избегать опасности. Когда они становятся сильнее, родители дают им больше свободы.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дикие животные
</a:t>
            </a:r>
            <a:endParaRPr lang="en-US" sz="22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61" y="2032220"/>
            <a:ext cx="4097813" cy="11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возле людей и получают от них корм, воду и жильё. Человек заботится о них каждый день, а они помогают ему или просто становятся верными друзьями.
</a:t>
            </a:r>
            <a:endParaRPr lang="en-US" sz="1462" dirty="0"/>
          </a:p>
        </p:txBody>
      </p:sp>
      <p:sp>
        <p:nvSpPr>
          <p:cNvPr id="10" name="Text 3"/>
          <p:cNvSpPr txBox="1"/>
          <p:nvPr/>
        </p:nvSpPr>
        <p:spPr>
          <a:xfrm>
            <a:off x="417961" y="3458364"/>
            <a:ext cx="4097813" cy="11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сами ищут пищу, строят убежища и защищаются от опасности. Им нужны лес, поле, водоём или другая природная среда, где можно жить по своим правилам.
</a:t>
            </a:r>
            <a:endParaRPr lang="en-US" sz="14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узнают животных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ночного снегопада в лесу можно увидеть целую дорожную карту. По следам легко догадаться, кто здесь прошёл: заяц оставляет длинные отпечатки, а лиса — аккуратную цепочку. Природа словно играет с наблюдателем в детектива.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и повадки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Некоторых животных узнают раньше, чем увидят. Сова кричит по-особенному, дятел стучит по дереву, а белка любит прыгать и быстро мелькать между ветками. По голосу и поведению опытный наблюдатель угадает зверя без ошибки.
</a:t>
            </a:r>
            <a:endParaRPr lang="en-US" sz="11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животным нужна защита и забота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75" y="1901113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места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леса, осушают болота или загрязняют воду, животные теряют свой дом. Без укрытий и чистой среды им труднее находить пищу и растить потомство.
</a:t>
            </a:r>
            <a:endParaRPr lang="en-US" sz="956" dirty="0"/>
          </a:p>
        </p:txBody>
      </p:sp>
      <p:sp>
        <p:nvSpPr>
          <p:cNvPr id="11" name="Text 2"/>
          <p:cNvSpPr txBox="1"/>
          <p:nvPr/>
        </p:nvSpPr>
        <p:spPr>
          <a:xfrm>
            <a:off x="768275" y="2568921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встречаются всё реже и нуждаются в особой охране. Для них создают заповедники, заказники и национальные парки, где им спокойнее и безопаснее.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768275" y="323673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вредить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банка, костёр в сухой траве или сломанная ветка могут навредить животным сильнее, чем кажется. Простые правила бережного поведения помогают сохранить лес и его жителей.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768275" y="390454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может внести вклад: не мусорить, не разрушать гнёзда, не ловить диких животных и аккуратно вести себя на природе. Маленькая забота даёт большой результат.
</a:t>
            </a:r>
            <a:endParaRPr lang="en-US" sz="953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рекорды животных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и быстрая
</a:t>
            </a:r>
            <a:pPr algn="l" indent="0" marL="0">
              <a:lnSpc>
                <a:spcPct val="115000"/>
              </a:lnSpc>
              <a:buNone/>
            </a:pPr>
            <a:r>
              <a:rPr lang="en-US" sz="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— крошечная птица, но двигается очень ловко и быстро. Её крылья машут так часто, что она почти зависает в воздухе, будто маленький живой моторчик.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Скоростной бегун
</a:t>
            </a:r>
            <a:pPr algn="l" indent="0" marL="0">
              <a:lnSpc>
                <a:spcPct val="115000"/>
              </a:lnSpc>
              <a:buNone/>
            </a:pPr>
            <a:r>
              <a:rPr lang="en-US" sz="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умеет развивать удивительную скорость на короткой дистанции. Это помогает ему догонять добычу, когда нужно действовать молниеносно и без лишних остановок.
</a:t>
            </a:r>
            <a:endParaRPr lang="en-US" sz="1027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кит — самое большое животное на Земле. Его размеры поражают даже издалека, а огромному морскому великану нужно много пищи и просторные воды.
</a:t>
            </a:r>
            <a:endParaRPr lang="en-US" sz="11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определении группы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тело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внимание, чем покрыто тело животного: перьями, шерстью, чешуёй или сухой кожей. Этот признак сразу подсказывает, к какой группе оно может относиться.
</a:t>
            </a:r>
            <a:endParaRPr lang="en-US" sz="1088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считаем ноги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шесть ног, у птиц две, а у зверей обычно четыре. Количество ног — очень удобная подсказка, если животное не успело представиться.
</a:t>
            </a:r>
            <a:endParaRPr lang="en-US" sz="1088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место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воде, земноводные любят берега и влажные места, а пресмыкающиеся часто греются на солнце. Среда обитания помогает сделать следующий точный шаг.
</a:t>
            </a:r>
            <a:endParaRPr lang="en-US" sz="1088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по потомству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откладывают яйца, звери кормят малышей молоком, а у рыб и земноводных детёныши развиваются по-своему. Если посмотреть на это, ошибиться намного труднее.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всех животных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50" y="1709625"/>
            <a:ext cx="44001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 подвижные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животные рождаются, растут, двигаются и дышат. Кто-то быстро бегает, кто-то плавает, а кто-то летает, но без движения в природе не обойтись.
</a:t>
            </a:r>
            <a:endParaRPr lang="en-US" sz="1108" dirty="0"/>
          </a:p>
        </p:txBody>
      </p:sp>
      <p:sp>
        <p:nvSpPr>
          <p:cNvPr id="10" name="Text 3"/>
          <p:cNvSpPr txBox="1"/>
          <p:nvPr/>
        </p:nvSpPr>
        <p:spPr>
          <a:xfrm>
            <a:off x="417950" y="2477712"/>
            <a:ext cx="44001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вода и пища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животному нужна вода и подходящая еда. Без них нельзя расти, набираться сил и заботиться о потомстве, поэтому еда для животных — дело очень важное.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50" y="3245795"/>
            <a:ext cx="44001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живут в лесу, другие — в воде, на лугу или рядом с человеком. У всех есть своё удобное место, где можно укрыться и отдохнуть.
</a:t>
            </a:r>
            <a:endParaRPr lang="en-US" sz="1087" dirty="0"/>
          </a:p>
        </p:txBody>
      </p:sp>
      <p:sp>
        <p:nvSpPr>
          <p:cNvPr id="12" name="Text 5"/>
          <p:cNvSpPr txBox="1"/>
          <p:nvPr/>
        </p:nvSpPr>
        <p:spPr>
          <a:xfrm>
            <a:off x="417950" y="4013855"/>
            <a:ext cx="44001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между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живут поодиночке: они связаны с растениями, водой, солнцем и другими жителями природы. Поэтому в мире нет совсем одинаковых существ.
</a:t>
            </a:r>
            <a:endParaRPr lang="en-US" sz="10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главные признаки животных, мир вокруг становится понятнее и интереснее. Рыбы, птицы, звери, земноводные, пресмыкающиеся и насекомые похожи и не похожи друг на друга, но все они удивительные жители нашей планеты.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животных помогают увидеть порядок в природе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2026-05-25T23:30:26Z</dcterms:created>
  <dcterms:modified xsi:type="dcterms:W3CDTF">2026-05-25T23:30:26Z</dcterms:modified>
</cp:coreProperties>
</file>