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 считать поверхности и вместимость фигур.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 объём: как измеряют пространство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жизни встречаются площадь и объём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помогает оценить покрытие поверхностей, а объём — вместимость предметов. Эти величины нужны в ремонте, на уроках, в быту и при решении практических задач.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показывает, сколько места занимает фигура на плоскости, поэтому её измеряют в квадратных единицах.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квадрата: S = a²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см²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площадь квадрата со стороной 5 см.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клетчатой бумаге площадь удобно находить, считая клетки внутри контура. Если фигура занимает 4 клетки в ширину и 6 в длину, получается 24 клетки.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сторона клетки равна 1 см, каждая клетка соответствует 1 см². Тогда площадь прямоугольника равна 24 см², даже если считать её по рисунку.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на клетчатой бумаге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площадь прямоугольника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вычислении площади по двум измерениям.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фигуры своя формула площади, но ответ всегда записывают в квадратных единицах.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зависит от вида фигуры, а единицы измерения показывают, что речь идёт именно о площади.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площадей основных фигур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площади из школьного курса математики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сравнить фигуры, важно учитывать обе стороны, а не только одну из них.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формулам S = a×b для трёх прямоугольников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площадей прямоугольников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длинная фигура не всегда имеет наибольшую площадь: результат определяется произведением сторон.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0962" y="1205475"/>
            <a:ext cx="420300" cy="420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объём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внутри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показывает, сколько места занимает тело внутри. Эта величина особенно важна для коробок, сосудов и любых предметов, которые могут что-то вмещать.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Единичный куб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ребро куба равно 1 см, его объём равен 1 см³. Такой пример помогает понять, как складывается объём более крупных тел.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782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Кубические единицы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измеряют в см³ и м³, потому что сравнивают не длины, а кубики одинакового размера. Для жидкостей часто используют ещё миллилитры и литры.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куба все рёбра одинаковые, поэтому его объём удобно находить по одной стороне. Формула проста: V = a³. Она показывает, что размер учитывается трижды.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и прямоугольный параллелепипед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параллелепипед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прямоугольного параллелепипеда длина, ширина и высота могут различаться. Его объём находят по формуле V = a × b × c, перемножая все три измерения.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увеличение одного измерения заметно меняет итог, если остальные остаются теми же.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формуле V = a×b×c для трёх коробок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объём при увеличении размеров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растёт быстрее, чем один размер, потому что в формуле участвуют сразу три измерения.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114483"/>
            <a:ext cx="4228200" cy="1224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площади и объёма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разные единицы связаны с длиной, площадью, объёмом и вместимостью. Это помогает не путать значения и правильно выбирать ответ.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буквы без индекса степени обозначают разные величины: см, см² и см³ нельзя заменять друг другом. Площадь и объём сравнивают только через соответствующие единицы.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единиц измерения из курса математики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объём коробки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вычисления объёма прямоугольной коробки по размерам и формуле V = a × b × c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все размеры заданы в сантиметрах, площадь записывают в см², а объём — в см³; единица зависит от того, что именно измеряют и какую формулу применяют.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между единицами измерения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размерах в метрах результат получается в м² или м³. Перед вычислением важно не смешивать сантиметры и метры, иначе ответ будет неверным по величине.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соотношения: 1 м² = 10 000 см², а 1 м³ = 1 000 000 см³. Они помогают переводить большие и маленькие единицы без ошибок.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задачи требуют разных единиц: для пола, стен и участка чаще считают площадь, а для коробок, ёмкостей и упаковки — объём.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типовых задач по теме для учебной презентации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 объём в реальных задачах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задачи подсказывает величину: покрытие связано с площадью, а вместимость — с объёмом. Поэтому сначала определяют смысл задачи, а уже потом выбирают единицу ответа.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описывает, сколько места занимает фигура на плоскости или на поверхности предмета. Она нужна для расчёта покрытия, например при укладке плитки, поклейке бумаги или покраске стены.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показывает внутреннее пространство тела и его вместимость. Поэтому коробка, банка или аквариум измеряются в кубических единицах, а ошибка в записи единиц меняет смысл ответа.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площадь и объём нельзя путать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перечислены частые ошибки и способы их избежать. Это помогает быстрее проверять решение и сразу выбирать нужную формулу и единицы.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ошибок — неверно определённая величина. Сначала нужно понять, что требуется найти: длину, площадь или объём, и только потом применять формулу и единицы.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площадью и объёмом
</a:t>
            </a:r>
            <a:endParaRPr lang="en-US" sz="2535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из школьной практики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площади поверхности и объёма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рассматривают внешние грани коробки: их площадь показывает, сколько материала потребуется для изготовления или обёртки.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Изнутри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находят объём, чтобы понять, сколько предметов или жидкости поместится внутри без переполнения.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одной фигуры обе величины полезны одновременно: одна описывает поверхность, другая — внутреннее пространство и вместимость.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площадь, а когда объём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величины зависит от того, что требуется: покрытие поверхности или заполнение внутреннего пространства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формулы для запоминания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квадрата площадь находят по формуле S = a²: достаточно знать длину одной стороны, а результат всегда записывают в квадратных единицах.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прямоугольника используют S = a × b, где a и b — длина и ширина. Перед вычислением их переводят в одинаковые единицы измерения.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куба находят по формуле V = a³, потому что все его рёбра равны. Эта запись показывает умножение стороны самой на себя три раза.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прямоугольного параллелепипеда применяют V = a × b × c. Все размеры берут в одинаковых единицах, а ответ записывают в см³ или м³.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помогает измерять поверхности, а объём — внутреннее пространство и вместимость. Если правильно выбрать формулу и единицы, решение будет точным и понятным.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 объём: две важные стороны пространства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2026-05-24T17:18:46Z</dcterms:created>
  <dcterms:modified xsi:type="dcterms:W3CDTF">2026-05-24T17:18:46Z</dcterms:modified>
</cp:coreProperties>
</file>