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image" Target="../media/image-1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природа: взаимосвязь и 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вода и ресурсы природы нужны нам 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человек зависит от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живём не отдельно от природы: она даёт нам воду, пищу, материалы и энергию. Каждое действие оставляет след в экосистеме, поэтому важно понимать и пользу, и вред наших привычек.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экосистема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живые организмы и неживую среду. Вода, воздух и почва создают условия для жизни, а все компоненты постоянно влияют друг на друга.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образуют пищу и кислород, животные разносят семена, а микроорганизмы разлагают остатки. Так поддерживается круговорот веществ и сохраняется равновесие.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исчезает один вид или меняются условия среды, нарушается вся цепочка связей. Даже небольшое изменение может повлиять на многих обитателей территории.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озеро, луг и даже школьный двор можно рассматривать как экосистему. Везде работают одинаковые природные связи, просто в разном масштабе.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75" y="1830853"/>
            <a:ext cx="266625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20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9487" y="1830853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9113" y="1830853"/>
            <a:ext cx="355500" cy="35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8738" y="1830853"/>
            <a:ext cx="355500" cy="35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ресурсы даёт природа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людям для питья, приготовления пищи, уборки и работы промышленности. Это один из самых ценных ресурсов, без которого невозможно повседневное существование.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используется для строительства, бумаги и мебели. Леса дают сырьё, но одновременно защищают почвы, удерживают влагу и очищают воздух.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Недра Земли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служат основой для топлива, металлов и строительных материалов. Они формировались очень долго, поэтому их нужно расходовать особенно бережно.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обеспечивает рост растений и урожай. Если её истощать или разрушать, восстановление идёт медленно, а иногда требует многих лет.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животные дают пищу, материалы и поддерживают природное равновесие. Их разнообразие важно не только для природы, но и для 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 природе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движения воды между атмосферой, сушей и водоёмами.
</a:t>
            </a:r>
            <a:endParaRPr lang="en-US" sz="151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питания и связь видов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питания показывает, как энергия проходит от Солнца через организмы и возвращается в круговорот веществ.
</a:t>
            </a:r>
            <a:endParaRPr lang="en-US" sz="13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домов, дорог и заводов делает жизнь удобнее и создаёт рабочие места. Но вместе с этим уменьшается площадь лесов, лугов и других естественных территорий.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природную территорию заменяют городом или полем, животным становится труднее найти пищу, укрытие и места для размножения. Экосистемы теряют устойчивость.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полезные проекты нужно планировать аккуратно: важно оставлять зелёные зоны, беречь почву и учитывать, как строительство повлияет на растения и животных.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меняет природные территории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 землепользование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леса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уменьшает число деревьев, которые удерживают влагу, защищают почву и очищают воздух. После уничтожения леса территория становится уязвимее к ветру, засухе и пожарам.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мест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и дорог разрезает природные участки на части. Животным становится труднее перемещаться, искать корм и находить безопасные места для жизни.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меняет ландшафт: появляются поля, каналы, техника и меньше естественных участков. Это повышает урожайность, но сокращает разнообразие живых организмов.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естественные территории исчезают, почва быстрее разрушается, а восстановление занимает много времени. Поэтому важно совмещать хозяйственную деятельность с охраной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основных источников загрязнения; без привязки к единой статистической базе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 воды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связаны с повседневной жизнью людей и работой предприятий. Чем меньше отходов и дыма, тем безопаснее среда для человека и природы.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затрагивает и воздух, и воду, поэтому решение должно быть комплексным: меньше выбросов, лучше очистка и аккуратное обращение с отходами.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 отходы в повседневной жизни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разложение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удобен в быту, но разлагается очень медленно. Даже небольшие предметы со временем превращаются в мелкие частицы и остаются в природе на долгие годы.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Одноразовые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Пакеты, бутылки и одноразовая упаковка часто нужны всего один раз. Если их не сокращать и не собирать отдельно, мусора становится всё больше.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сделать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лишних покупок, повторное использование и раздельный сбор помогают уменьшить количество отходов уже в обычной школьной и домашней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чему приводят эти изменения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исчезают леса, луга или водоёмы, животные теряют укрытия, корм и места для размножения. Поэтому популяции сокращаются, а некоторые виды вынуждены уходить или погибают.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мест обитания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Загрязнение, шум и вырубка нарушают привычные условия жизни. Растения болеют, насекомые исчезают, а в городах становится сложнее сохранять устойчивые зелёные зоны.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экосистемы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Водоёмы, почвы и воздух связаны между собой, поэтому вред быстро распространяется дальше. Мусор и стоки ухудшают качество воды, а потом влияют на растения, животных и людей.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распространения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умеет восстанавливаться, но для этого ей нужны время, пространство и защита от новых повреждений. Если помочь вовремя, экосистема постепенно возвращает равновесие.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возможно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или факт?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распространённые представления о природе с тем, что подтверждается наблюдениями и практикой охраны окружающей среды.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вред не исчезает сам собой, а раздельный сбор реально уменьшает объём отходов и потери материалов.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положения экологического просвещения и практики раздельного сбора отходов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700" y="1175146"/>
            <a:ext cx="335400" cy="298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21163" y="1162513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85731" y="1162513"/>
            <a:ext cx="222338" cy="323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589662" y="1162513"/>
            <a:ext cx="282975" cy="323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23912" y="1162513"/>
            <a:ext cx="282975" cy="323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9" name="Text 1"/>
          <p:cNvSpPr txBox="1"/>
          <p:nvPr/>
        </p:nvSpPr>
        <p:spPr>
          <a:xfrm>
            <a:off x="285550" y="387100"/>
            <a:ext cx="8564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влияет на природу?
</a:t>
            </a:r>
            <a:endParaRPr lang="en-US" sz="2500" dirty="0"/>
          </a:p>
        </p:txBody>
      </p:sp>
      <p:sp>
        <p:nvSpPr>
          <p:cNvPr id="20" name="Text 2"/>
          <p:cNvSpPr txBox="1"/>
          <p:nvPr/>
        </p:nvSpPr>
        <p:spPr>
          <a:xfrm>
            <a:off x="2855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на машине или автобусе оставляет выбросы и требует топлива. Даже короткие поездки ежедневно создают заметный след, особенно если можно пройти часть пути пешком или доехать на велосипеде.
</a:t>
            </a:r>
            <a:endParaRPr lang="en-US" sz="1100" dirty="0"/>
          </a:p>
        </p:txBody>
      </p:sp>
      <p:sp>
        <p:nvSpPr>
          <p:cNvPr id="21" name="Text 3"/>
          <p:cNvSpPr txBox="1"/>
          <p:nvPr/>
        </p:nvSpPr>
        <p:spPr>
          <a:xfrm>
            <a:off x="2855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endParaRPr lang="en-US" sz="1300" dirty="0"/>
          </a:p>
        </p:txBody>
      </p:sp>
      <p:sp>
        <p:nvSpPr>
          <p:cNvPr id="22" name="Text 4"/>
          <p:cNvSpPr txBox="1"/>
          <p:nvPr/>
        </p:nvSpPr>
        <p:spPr>
          <a:xfrm>
            <a:off x="201980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зарядные устройства и бытовая техника используют электроэнергию. Если её расходовать без необходимости, растут затраты ресурсов и выбросы на электростанциях, особенно когда энергия получена из топлива.
</a:t>
            </a:r>
            <a:endParaRPr lang="en-US" sz="1100" dirty="0"/>
          </a:p>
        </p:txBody>
      </p:sp>
      <p:sp>
        <p:nvSpPr>
          <p:cNvPr id="23" name="Text 5"/>
          <p:cNvSpPr txBox="1"/>
          <p:nvPr/>
        </p:nvSpPr>
        <p:spPr>
          <a:xfrm>
            <a:off x="201980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
</a:t>
            </a:r>
            <a:endParaRPr lang="en-US" sz="1300" dirty="0"/>
          </a:p>
        </p:txBody>
      </p:sp>
      <p:sp>
        <p:nvSpPr>
          <p:cNvPr id="24" name="Text 6"/>
          <p:cNvSpPr txBox="1"/>
          <p:nvPr/>
        </p:nvSpPr>
        <p:spPr>
          <a:xfrm>
            <a:off x="37540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литр воды важен: дома, в школе и на производстве. Если кран открыт зря, расход растёт быстро, а очистка и подача воды требуют дополнительных усилий и энергии.
</a:t>
            </a:r>
            <a:endParaRPr lang="en-US" sz="1100" dirty="0"/>
          </a:p>
        </p:txBody>
      </p:sp>
      <p:sp>
        <p:nvSpPr>
          <p:cNvPr id="25" name="Text 7"/>
          <p:cNvSpPr txBox="1"/>
          <p:nvPr/>
        </p:nvSpPr>
        <p:spPr>
          <a:xfrm>
            <a:off x="37540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300" dirty="0"/>
          </a:p>
        </p:txBody>
      </p:sp>
      <p:sp>
        <p:nvSpPr>
          <p:cNvPr id="26" name="Text 8"/>
          <p:cNvSpPr txBox="1"/>
          <p:nvPr/>
        </p:nvSpPr>
        <p:spPr>
          <a:xfrm>
            <a:off x="548830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часто используется очень недолго, но остаётся надолго. Пакеты, стаканчики и обёртки создают больше мусора, если их не сортировать и не сокращать в повседневных покупках.
</a:t>
            </a:r>
            <a:endParaRPr lang="en-US" sz="1100" dirty="0"/>
          </a:p>
        </p:txBody>
      </p:sp>
      <p:sp>
        <p:nvSpPr>
          <p:cNvPr id="27" name="Text 9"/>
          <p:cNvSpPr txBox="1"/>
          <p:nvPr/>
        </p:nvSpPr>
        <p:spPr>
          <a:xfrm>
            <a:off x="548830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
</a:t>
            </a:r>
            <a:endParaRPr lang="en-US" sz="1300" dirty="0"/>
          </a:p>
        </p:txBody>
      </p:sp>
      <p:sp>
        <p:nvSpPr>
          <p:cNvPr id="28" name="Text 10"/>
          <p:cNvSpPr txBox="1"/>
          <p:nvPr/>
        </p:nvSpPr>
        <p:spPr>
          <a:xfrm>
            <a:off x="72225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еды связано с землёй, водой и транспортом. Если брать только нужное и не выбрасывать продукты, можно уменьшить потери ресурсов и количество отходов дома.
</a:t>
            </a:r>
            <a:endParaRPr lang="en-US" sz="1100" dirty="0"/>
          </a:p>
        </p:txBody>
      </p:sp>
      <p:sp>
        <p:nvSpPr>
          <p:cNvPr id="29" name="Text 11"/>
          <p:cNvSpPr txBox="1"/>
          <p:nvPr/>
        </p:nvSpPr>
        <p:spPr>
          <a:xfrm>
            <a:off x="72225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→ последствие → решение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человеческое действие переходит в экологическую проблему и затем в способ её решения.
</a:t>
            </a:r>
            <a:endParaRPr lang="en-US" sz="13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природу защищают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парки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территории помогают сохранить редкие природные комплексы. Здесь ограничивают опасную деятельность, чтобы животные и растения могли жить и размножаться без постоянного вмешательства человека.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фиксирует виды, которым особенно нужна защита. Такой перечень помогает не забывать о растениях и животных, численность которых быстро снижается.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охраны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на рубки, охоту и разрушение среды уменьшают риск исчезновения видов. Когда правила соблюдаются, у природы появляется шанс сохранить устойчивость и разнообразие.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и других территорий возвращает среду обитания и укрепляет почвы. Такие меры особенно важны там, где природа уже пострадала от пожаров или хозяйственной деятельности.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 переработка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Разделять по фракциям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отходы нужно разделить по видам: бумага, стекло, металл, пластик и органика. Так материалы не смешиваются и их легче отправить на переработку.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Возвращать в 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Переработанное сырьё снова идёт в производство и помогает уменьшить нагрузку на свалки. Это экономит ресурсы, которые иначе пришлось бы добывать заново.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повторно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вещи можно использовать повторно: передавать, чинить, наполнять ещё раз и не покупать лишнее. Такой подход сокращает мусор ещё до его появления.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Сокращать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194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одноразовой упаковки и лишних покупок, тем меньше отходов образуется каждый день. Небольшие изменения в привычках заметно уменьшают общий объём мусора.
</a:t>
            </a:r>
            <a:endParaRPr lang="en-US" sz="106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экономить ресурсы каждый день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436874" y="1784648"/>
            <a:ext cx="1600805" cy="118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Выключайте свет, когда он не нужен, и используйте дневное освещение. Это простое правило помогает экономить энергию дома и в классе без лишних усилий.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966725" y="1175400"/>
            <a:ext cx="1070787" cy="460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без потерь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2094299" y="1784648"/>
            <a:ext cx="1600805" cy="118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кран во время чистки зубов или намыливания рук снижает расход воды. Даже небольшая привычка даёт заметный результат, если её повторять каждый день.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2624150" y="1175400"/>
            <a:ext cx="1070787" cy="460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3751724" y="1784648"/>
            <a:ext cx="1600805" cy="118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Бумагу стоит использовать аккуратно: писать с обеих сторон, брать только нужное количество и сдавать чистые листы на переработку. Так расход материалов становится меньше.
</a:t>
            </a:r>
            <a:endParaRPr lang="en-US" sz="800" dirty="0"/>
          </a:p>
        </p:txBody>
      </p:sp>
      <p:sp>
        <p:nvSpPr>
          <p:cNvPr id="21" name="Text 7"/>
          <p:cNvSpPr txBox="1"/>
          <p:nvPr/>
        </p:nvSpPr>
        <p:spPr>
          <a:xfrm>
            <a:off x="4281575" y="1175400"/>
            <a:ext cx="1070787" cy="460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бумагу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5409149" y="1784648"/>
            <a:ext cx="1600805" cy="118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Многоразовая бутылка удобнее, чем частая покупка одноразовых. Она уменьшает количество мусора и помогает не тратить лишний пластик на короткие бытовые нужды.
</a:t>
            </a:r>
            <a:endParaRPr lang="en-US" sz="800" dirty="0"/>
          </a:p>
        </p:txBody>
      </p:sp>
      <p:sp>
        <p:nvSpPr>
          <p:cNvPr id="23" name="Text 9"/>
          <p:cNvSpPr txBox="1"/>
          <p:nvPr/>
        </p:nvSpPr>
        <p:spPr>
          <a:xfrm>
            <a:off x="5939000" y="1175400"/>
            <a:ext cx="1070787" cy="460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многоразовое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7066574" y="1784648"/>
            <a:ext cx="1600805" cy="118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прогулки, велосипед и общественный транспорт помогают сократить выбросы и расход топлива. Заодно они делают повседневные поездки более осознанными и полезными.
</a:t>
            </a:r>
            <a:endParaRPr lang="en-US" sz="800" dirty="0"/>
          </a:p>
        </p:txBody>
      </p:sp>
      <p:sp>
        <p:nvSpPr>
          <p:cNvPr id="25" name="Text 11"/>
          <p:cNvSpPr txBox="1"/>
          <p:nvPr/>
        </p:nvSpPr>
        <p:spPr>
          <a:xfrm>
            <a:off x="7596425" y="1175400"/>
            <a:ext cx="1070787" cy="460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экологично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61696"/>
            <a:ext cx="335400" cy="298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5" y="2994478"/>
            <a:ext cx="335400" cy="26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6038" y="1276603"/>
            <a:ext cx="335400" cy="268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26038" y="2979571"/>
            <a:ext cx="335400" cy="2981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 удаляют из воды загрязнения до того, как она вернётся в реки и озёра. Это важная защита для людей, рыб и других живых организмов.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 и ветряные установки дают электричество без дыма и копоти. Такие источники помогают получать энергию, не загрязняя воздух при работе.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энергия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и современные системы на предприятиях уменьшают количество вредных выбросов. Чем чище воздух, тем легче дышать людям и тем меньше страдают растения.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выбросов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особенно полезна тогда, когда её поддерживают привычки людей: экономия ресурсов, сортировка и аккуратное потребление. Тогда решение работает не только на словах, но и в жизни.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использование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экологичные решения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для нашего класса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Закрепить результат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Сделаем уголок с правилами бережного поведения и короткими напоминаниями для всех. Так полезные действия станут частью школьной жизни, а не разовой акцией.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Начать с сортировки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Поставим в классе отдельные контейнеры для бумаги и пластика, подпишем их и обсудим, что именно можно туда складывать. Это сделает сортировку понятной и удобной.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Проверить привычки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Проведём неделю экономии воды и света: будем выключать лишнее освещение, следить за кранами и замечать, где расходуется ресурс без необходимости. Результат можно обсудить вместе.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 — наш общий дом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связаны с природой каждый день: дышим её воздухом, пьём её воду и пользуемся её ресурсами. Беречь природу — значит беречь здоровье, безопасность и будущее.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2026-07-26T16:23:59Z</dcterms:created>
  <dcterms:modified xsi:type="dcterms:W3CDTF">2026-07-26T16:23:59Z</dcterms:modified>
</cp:coreProperties>
</file>