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музыка: как они дружат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звучит, а музыка умеет это повторять и украшать.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услышать музыку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дождь, ветер и ручей окружают нас каждый день. Эти звуки учат внимательно слушать, сравнивать и замечать настроение мира. Поэтому на уроке музыки природа становится настоящим помощником.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50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733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30275"/>
            <a:ext cx="257400" cy="22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15975"/>
            <a:ext cx="257400" cy="257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дарит природа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похожи на маленькие мелодии: они могут быть звонкими, высокими и очень быстрыми. По ним легко узнать утро в парке или лесную тишину.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капли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дождя звучат коротко и повторяются одна за другой. Иногда они тихие, а иногда стучат так громко, будто играют на невидимом барабане.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умеет шептать в траве, свистеть между деревьями и даже поднимать шум в поле. Его звук меняется, как настроение: то спокойный, то решительный.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река и море звучат по-разному. Вода может журчать, плескаться и накатывать волнами, создавая мягкий, ровный и очень узнаваемый природный фон.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листьев, треск сучьев и лёгкое поскрипывание веток помогают почувствовать лес. Эти звуки не громкие, но именно они делают природную картину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самые певучие соседи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Соловей, жаворонок, дрозд и синица поют по-разному, и в их голосах есть своя музыка. По звучанию можно даже попробовать узнать знакомую птицу.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птиц слышно утром и весной, когда природа просыпается. Их песни делают двор, парк и лес похожими на маленький концерт без билетиков.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 превращается в ритм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один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Капля, шаг или стук дятла звучат по отдельности. Их легко заметить, если внимательно прислушаться.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звуки повторяются снова и снова, появляется ровный рисунок. Он уже напоминает музыку, а не просто шум.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почувствовать размеренность и темп. Так природа словно подсказывает, как рождается музыкальный ритм.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природу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выбирает высокие и низкие звуки, чтобы передать разные явления. Высокая мелодия может напомнить птицу, а низкая — далёкий гром или тяжёлые волны.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помогает показать дождь, бег ручья или порыв ветра. Медленная музыка, наоборот, рисует тихий вечер, снегопад или спокойное озеро.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плавные линии и резкие акценты делают картину ясной. С их помощью музыка будто рисует природный пейзаж без кисточек и красок.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Весна, лето, осень и зима у Вивальди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Вивальди создал цикл «Времена года», в котором каждая часть напоминает свою картину природы. Слушая музыку, можно представить птиц, грозу, праздник урожая и зимний холод. Это как путешествие по сезонам без чемодана.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в которой слышится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Вивальди природа не просто названа, а как будто звучит сама. Один фрагмент напоминает лёгкий ветер, другой — гром, третий — скрипучий мороз. Поэтому его музыка легко превращается в яркую иллюстрацию для урока.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музыкальные истории о природе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картины природы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Чайковского часто создаёт ощущение тихого сада, заснеженной тропинки или спокойного озера. Его мелодии помогают представить природу не только глазами, но и слухом.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можно почувствовать смену настроений, как в природе по временам года. Весеннее пробуждение, зимняя тишина и летняя ширь звучат у него очень выразительно.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умеет показать движение воды, лесную свежесть и вечернее спокойствие. Поэтому его музыка легко вызывает у слушателя живые и узнаваемые образы.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о поле, лесе и солнце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народных песнях упоминаются река, небо, солнце, птицы и цветы. Такие слова делают песню близкой к жизни и помогают почувствовать красоту родной земли.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народных песен обычно простые и напевные. Их легко запомнить, а значит, их могут петь вместе и дети, и взрослые.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песнях природа часто выглядит как добрый сосед. Она радует, успокаивает и напоминает о родных местах, где всё знакомо и дорого.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хранит память о том, как люди наблюдали мир вокруг. Через музыку они передавали любовь к полю, лесу, солнцу и каждому новому дню.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и звуки природы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Флейта, арфа и барабан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легко напоминает птичий голос, а арфа — тихое журчание воды. Барабан может передать гром или сильный дождь. Такие сравнения помогают детям лучше слышать тембр.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Колокольчики, трещотка и другие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напоминают капли или морозный звон, а трещотка — шорох травы и листьев. Когда инструмент похож на природный звук, его звучание запоминается особенно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природу как музыку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маршрут: от тишины и наблюдения к звуку, ритму и короткой мелодии.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помогает лучше замечать природу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учит не торопиться и слушать вдумчиво. После такого слушания дети легче замечают самые тихие звуки: шорох, капли, ветер и короткую паузу между ними.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становится тоньше, даже обычные вещи кажутся интересными. Лист, лужа или ветка вдруг звучат по-особому, и природа превращается в маленький концерт без билета.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восприятие тренирует слух и память. Ребёнок начинает лучше различать высоту, силу и длительность звука, а значит, внимательнее относится к тому, что слышит вокруг.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слышны птицы, шорох листвы и мягкие шаги по земле. Звуки здесь обычно негромкие, будто кто-то шепчет сказку.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и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звучат волны, ветер и крики чаек, а в горах — эхо, свист ветра и стук камешков. У каждого места свой звуковой рисунок.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 тоже слышна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можно услышать птиц, а во дворе — ветер в кронах деревьев. Эти звуки напоминают, что природа рядом, даже между домами и дорогами.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идёт дождь, по крышам и подоконникам стучат капли. Лужи, листья и трава тоже добавляют свои тихие голоса в городской оркестр.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прислушаться, шум машин не заглушает природу полностью. Она прячется в паузах, в зелени и на площадках, где можно остановиться и послушать.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звуки по временам года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Слышны капель, ручьи и звонкое пение птиц. Звуки становятся светлее и радостнее, как начало новой песни.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9222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Звенят насекомые, шумят листья и может греметь гроза. Летняя звуковая картина самая яркая и полная движения.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5915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шорох листвы и ветер. Природа звучит тише, будто готовится к спокойному дыханию перед зимой.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9610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Скрипит снег, свистит холодный ветер и вокруг больше тишины. Зимняя музыка природы звучит негромко, но очень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нужен тихий слушатель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звучит громкая музыка, крики или шум, животные и птицы пугаются. Тихое поведение помогает сохранить природные голоса и не мешает обитателям.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слушатель не ломает ветки, не мусорит и не кричит. Тогда лес или парк остаются живыми и звучат так, как задумала сама природа.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763" y="1277800"/>
            <a:ext cx="166275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звуками природы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закрывают глаза и слушают, что звучит вокруг: птица, ветер, капля или шаги. Такая игра быстро тренирует внимание и память.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Хлопаем ритм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повторяют ритм капель хлопками или ладошками по столу. Так проще почувствовать повтор и понять, как рождается музыкальный рисунок.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ветра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тихо идти, покачиваться или шуршать бумагой, будто это ветер. Движение помогает услышать и представить звук более ярко.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ручья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придумывают короткую плавную мелодию для воды, которая бежит по камешкам. Получается маленькая песенка, похожая на ручеёк.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природы и музыки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природа, и музыка умеют успокаивать. Тихий лес или нежная мелодия помогают человеку замедлиться, прислушаться и почувствовать себя спокойнее.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они строятся на ритме и повторе. Волны накатывают снова и снова, а в песне повторяются мотивы, которые легко запомнить.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и музыке есть громкость, тишина и настроение. Иногда они звучат мягко и ласково, а иногда — сильно и торжественно.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слушать внимательно, природа становится похожей на живую симфонию. В ней каждый звук на своём месте, как инструмент в оркестре.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придумать свою природную мелодию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 один звук природы: дождь, птицу, ветер, ручей или гром. Потом реши, какие звуки подойдут: высокие для птиц, низкие для грома и волн.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добавь ритм: короткие повторы для капель, плавную линию для воды, резкий акцент для грозы. Так мелодия станет похожей на настоящий пейзаж.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поёт рядом с нами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никогда не молчит: она шуршит, звенит, гудит и поёт. Если слушать внимательно и бережно, можно услышать её живую музыку почти в каждом дне.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2026-05-24T20:04:42Z</dcterms:created>
  <dcterms:modified xsi:type="dcterms:W3CDTF">2026-05-24T20:04:42Z</dcterms:modified>
</cp:coreProperties>
</file>