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разрешение в английском языке: основа вежливого общения
</a:t>
            </a:r>
            <a:endParaRPr lang="en-US" sz="272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попросить, разрешить и отказать вежливо и уместно?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просьба — это не только грамматика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старших классах важно не просто строить фразы, а выбирать их по ситуации. Просьба, разрешение и отказ требуют чувства дистанции, формальности и уважения к собеседнику — именно это отличает естественную речь от буквального перевода.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просьбы в английском языке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you…? подходит для повседневного общения и звучит достаточно нейтрально, особенно между знакомыми людьми. Эта модель удобна, когда ситуация не требует особой дистанции и собеседники находятся в равном положении.
</a:t>
            </a:r>
            <a:endParaRPr lang="en-US" sz="1033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Смягчённая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you…? делает просьбу мягче и вежливее, чем Can you…? , поэтому хорошо подходит для обращения к взрослому, учителю или незнакомому человеку. В ней меньше давления и больше уважения.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Деликатная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mind…? используется, когда нужно попросить особенно тактично, например в формальной или чувствительной ситуации. Эта конструкция показывает, что говорящий учитывает возможное неудобство для собеседника.
</a:t>
            </a:r>
            <a:endParaRPr lang="en-US" sz="1087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please, thank you и thanks in advance усиливают доброжелательный тон и делают просьбу кооперативной. Они помогают не только смягчить высказывание, но и подчеркнуть благодарность ещё до получения ответа.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81117"/>
            <a:ext cx="5037900" cy="2081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просьбы по степени вежливости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цель может быть выражена по-разному — от разговорной формы до максимально деликатной.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формальность и чувствительность ситуации, тем косвеннее и мягче должна быть формулировка.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моделей из школьного курса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получения разрешения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I…?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звучит наиболее формально и особенно уместна в обращении к учителю, экзаменатору или в официальной обстановке. Она подчёркивает уважение к правилам и статусу собеседника.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I…?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I…? — нейтральная и очень частотная форма в повседневной речи. Она подходит для разговора с одноклассниками, членами семьи и в большинстве обычных бытовых ситуаций.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I…?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добавляет вежливость и звучит мягче, чем Can I…?. Её удобно использовать, когда нужно попросить разрешение аккуратно, без давления и излишней прямоты.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okay if…?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 дружелюбная форма, которая особенно естественно звучит среди знакомых людей. Она помогает уточнить, не вызовет ли действие неудобства или возражений.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типичных школьных и бытовых диалогов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используются разные формулы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сферах общения меняется не только выбор слов, но и ожидаемая степень формальности и дистанции между собеседниками.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показывает: чем формальнее ситуация, тем чаще нужны May I…? и Could I…?; в близком общении преобладают Can I…? и Can you…?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 приказ: граница между вежливостью и резкостью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Give me your pen или Open the window могут восприниматься как приказ, если в них нет смягчения. Даже грамматически правильное предложение звучит резко, если оно слишком короткое и категоричное.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give me your pen, please? или Can I borrow your pen? звучат значительно мягче, потому что оформлены как просьба, а не требование. Вопрос сам по себе снижает давление на собеседника.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Смягчающие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maybe, if you can и similar markers помогают сделать просьбу тактичнее. Они показывают, что говорящий учитывает занятость и возможное неудобство другого человека.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с учителем, взрослым или незнакомым человеком разница между просьбой и приказом особенно заметна. Чем выше статусная дистанция, тем осторожнее должна быть языковая форма.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вежливая просьба в английском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выбор формы зависит от адресата, ситуации и степени формальности.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81" y="2438575"/>
            <a:ext cx="28601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сказать «нет» и не обидеть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разговоре отказ часто сопровождается коротким объяснением, чтобы сохранить доброжелательный тон. Фраза I’m sorry, I can’t help now звучит мягче, чем сухое отрицание, потому что показывает уважение к просьбе и к собеседнику.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 альтернативой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 не может согласиться сразу, но предлагает другой вариант: Maybe later или How about after the lesson? Такое продолжение не обрывает контакт и помогает сохранить сотрудничество даже при отказе. На лице при этом обычно сохраняется спокойное, уважительное выражение.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Деликатная дистанция в 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I’d love to, but… и I’m afraid not позволяют отказать без резкости и излишней категоричности. Вежливый тон особенно важен, когда просьбу высказывает одноклассник, который рассчитывает на доброжелательный, а не демонстративно холодный ответ.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вежливый отказ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ответы на просьбу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 английском языке тоже передаёт отношение к собеседнику — от согласия до мягкого отказа.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отрицательный ответ может оставаться тактичным, если он сопровождается смягчением или предложением альтернативы.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речевых формул из учебных диалогов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при просьбе и разрешении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прямая формулировка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 please и смягчения нередко звучат резко, даже если грамматически верны. В ситуации просьбы важно не только что сказано, но и насколько учтены отношения между собеседниками.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русских моделей в английский часто делает реплику неестественной. Особенно это заметно в просьбах о помощи и разрешении, где английский предпочитает более косвенные и деликатные конструкции.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Can I и May I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обычно уместно в более официальной или школьной ситуации, тогда как Can I звучит нейтрально и привычно в повседневном общении. Смешение этих форм снижает точность высказывания.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формы вежливости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благодарности в конце просьбы ослабляет впечатление от реплики. Короткое thank you, thanks или thanks in advance помогает сохранить доброжелательный тон и показать уважение к собеседнику.
</a:t>
            </a:r>
            <a:endParaRPr lang="en-US" sz="10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 частотности для школьных диалогов (без точных количественных данных)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встречаются чаще в учебных диалогах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модели легче всего переносятся в повседневные ситуации, поэтому ученики слышат их чаще всего. Более формальные формы особенно полезны в устных ответах и ролевых диалогах.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используются универсальные Can I…? и Could you…?; формальные модели менее частотны, но необходимы для точной и вежливой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в письмах и сообщениях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без 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письмах и чатах приветствие может быть короче, но вежливость нельзя опускать. Формулы please, thank you и sorry to bother you помогают сохранить корректный тон даже в очень коротком сообщении.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учителю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со взрослым адресатом лучше использовать полные и аккуратные просьбы. Фразы вроде Could you please send the homework? и May I ask when the test is? звучат естественно и уважительно.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одноклассникам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общении со сверстниками допустим более простой стиль, однако резкие императивы могут восприниматься неприятно. Обращение и ясная просьба важнее эмоциональных смайликов, которые не заменяют точную формулировку.
</a:t>
            </a:r>
            <a:endParaRPr lang="en-US" sz="1039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благодарность делает сообщение более доброжелательным и завершённым. Выражения thanks in advance или thank you особенно уместны, когда просьба требует времени, внимания или дополнительного усилия.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просить об одолжении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вежливой просьбы в английском языке: от выбора формы до реакции на 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Интонация, мимика и дистанция в английской вежливости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Спокойная, ровная интонация делает просьбу мягче и убедительнее. Даже правильная фраза может прозвучать грубо, если её произнести резко, слишком быстро или с заметным раздражением.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взгляд, открытая поза и умеренная дистанция усиливают впечатление вежливости. Нервные жесты, напряжённое лицо и избегание контакта часто создают ощущение неуверенности или давления.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 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пауза перед просьбой помогает звучать собранно и уважительно. В англоязычном общении важна не только грамматика, но и общее впечатление от манеры обращения к собеседнику.
</a:t>
            </a:r>
            <a:endParaRPr lang="en-US" sz="12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формулы для школьных ситуаций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грамматика работает в реальных школьных эпизодах и помогает быстро подобрать уместную форму.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одном классе используются разные формулы: выбор зависит от цели, адресата и степени формальности ситуации.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 вежливой просьбы на уроках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степени косвенности особенно помогают выбрать уместный тон в англоязычном общении.
</a:t>
            </a:r>
            <a:endParaRPr lang="en-US" sz="2276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важно различать прямую и косвенную просьбу: именно это снижает риск прозвучать холодно или требовательно в разговоре на английском.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норм вежливости в англоязычном и русскоязычном общении
</a:t>
            </a:r>
            <a:endParaRPr lang="en-US" sz="80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прагматического эффекта вежливой просьбы в учебных материалах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Косвенность и вероятность положительного ответа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особенно заметна там, где просьба требует времени или усилий. Контекст определяет, насколько сильно смягчение повышает шансы на благожелательную реакцию.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деликатнее формулировка, тем выше отклик в формальной среде; в неформальной речи эффект менее резкий, но тоже заметен.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Мини-банк полезных выражений для урока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280025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help me? и Could you explain it again, please? подходят для урока, когда нужна поддержка учителя или одноклассника. Эти формулы звучат естественно и сохраняют уважительный тон.
</a:t>
            </a:r>
            <a:endParaRPr lang="en-US" sz="1053" dirty="0"/>
          </a:p>
        </p:txBody>
      </p:sp>
      <p:sp>
        <p:nvSpPr>
          <p:cNvPr id="11" name="Text 3"/>
          <p:cNvSpPr txBox="1"/>
          <p:nvPr/>
        </p:nvSpPr>
        <p:spPr>
          <a:xfrm>
            <a:off x="1944586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come in? и Can I use my dictionary? уместны, когда нужно получить разрешение на действие. Первая форма более официальная, вторая — нейтральная и разговорная.
</a:t>
            </a:r>
            <a:endParaRPr lang="en-US" sz="1053" dirty="0"/>
          </a:p>
        </p:txBody>
      </p:sp>
      <p:sp>
        <p:nvSpPr>
          <p:cNvPr id="12" name="Text 4"/>
          <p:cNvSpPr txBox="1"/>
          <p:nvPr/>
        </p:nvSpPr>
        <p:spPr>
          <a:xfrm>
            <a:off x="3709170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okay if I sit here? помогает мягко уточнить, удобно ли собеседнику. Такая формула особенно полезна в классе, где важно соблюдать личное пространство.
</a:t>
            </a:r>
            <a:endParaRPr lang="en-US" sz="1074" dirty="0"/>
          </a:p>
        </p:txBody>
      </p:sp>
      <p:sp>
        <p:nvSpPr>
          <p:cNvPr id="13" name="Text 5"/>
          <p:cNvSpPr txBox="1"/>
          <p:nvPr/>
        </p:nvSpPr>
        <p:spPr>
          <a:xfrm>
            <a:off x="547375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Sure, of course и no problem поддерживают согласие и создают доброжелательную атмосферу. Эти короткие ответы хорошо работают в устной практике и не звучат излишне формально.
</a:t>
            </a:r>
            <a:endParaRPr lang="en-US" sz="1053" dirty="0"/>
          </a:p>
        </p:txBody>
      </p:sp>
      <p:sp>
        <p:nvSpPr>
          <p:cNvPr id="14" name="Text 6"/>
          <p:cNvSpPr txBox="1"/>
          <p:nvPr/>
        </p:nvSpPr>
        <p:spPr>
          <a:xfrm>
            <a:off x="723833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Тактичный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afraid not, sorry, maybe later и I’d love to, but I can’t позволяют отказать без резкости. Они сохраняют контакт и показывают уважение к просьбе.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вежливая просьба делает общение эффективным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в английском языке строится на точной форме, уместной ситуации и уважительном тоне. Освоение ключевых моделей помогает говорить естественно, добиваться ответа и сохранять хорошие отношения.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2026-05-31T17:38:46Z</dcterms:created>
  <dcterms:modified xsi:type="dcterms:W3CDTF">2026-05-31T17:38:46Z</dcterms:modified>
</cp:coreProperties>
</file>