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 литературном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Образцовая речь для учёбы, книг и общения в школе.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литературный язык важен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помогает людям из разных регионов одинаково понимать друг друга, читать учебники и книги, следить за новостями и писать грамотные тексты. Его нормы закреплены в словарях и учебных пособиях, а владение ими особенно важно в школе.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литературный язык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Нормированная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 — это общепринятая, нормированная форма национального языка. Для него существуют единые правила, которым следуют в школе, книгах, на телевидении и в официальных текстах.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Престижный вариант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считают самым точным и престижным вариантом русского языка. Именно на нём создают учебники, научные статьи, документы и многие произведения художественной литературы.
</a:t>
            </a:r>
            <a:endParaRPr lang="en-US" sz="1144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речи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регулирует произношение, написание слов, выбор нужных выражений и построение предложений. Благодаря этому речь становится понятной, аккуратной и одинаково воспринимается разными людьми.
</a:t>
            </a:r>
            <a:endParaRPr lang="en-US" sz="1132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шестиклассников литературный язык особенно важен на уроках, при чтении, пересказе и написании сочинений. Он помогает ясно выражать мысли и успешно осваивать разные школьные предметы.
</a:t>
            </a:r>
            <a:endParaRPr lang="en-US" sz="112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987541"/>
            <a:ext cx="4176900" cy="1750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 литературный язык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нужен в разных сферах общения, где важны понятность, точность и единые нормы.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этих сферах литературный язык помогает говорить и писать понятно, без двусмысленности и лишних отклонений от нормы.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о сферах употребления литературного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2055" y="1469708"/>
            <a:ext cx="3092850" cy="32023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и разговорный язык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73575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степень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 обычно свободнее, короче и проще по построению. В ней допустимы неполные фразы, но в учебной работе или ответе на уроке такой стиль часто неуместен.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583211" y="1549350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Требование нормы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требует соблюдать нормы и в устной, и в письменной речи. Он помогает говорить аккуратно, понятно и так, чтобы собеседник не отвлекался на ошибки.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873575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Дружеская беседа допускает разговорные формы, однако сочинение, сообщение и устный ответ требуют литературной речи. Здесь важно показать умение выражать мысли точно и грамотно.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583211" y="3188446"/>
            <a:ext cx="1980902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«ихний» считается неверной, а правильный вариант — «их». Слово «ложить» относится к просторечию, тогда как литературная норма — «класть».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нормы литературного языка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норма отвечает за свой уровень речи: звучание, выбор слов, построение фразы и написание слов.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нормы работают вместе. Если нарушена хотя бы одна, речь теряет точность, правильность и убедительность.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правил современного русского литературного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026" y="1469708"/>
            <a:ext cx="2013949" cy="32023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62964" y="1729033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звучание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Орфоэпическая норма определяет, как правильно произносить слова и где ставить ударение. Она нужна, чтобы устная речь звучала правильно и не отвлекала слушателя от смысла.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6131204" y="1729033"/>
            <a:ext cx="236484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ударения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литературному произношению относятся формы: звонИт, тОрты, каталОг, красивЕе. Такие примеры полезно запоминать, потому что ошибки в ударении сразу становятся заметны.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86296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Слушатель замечает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ударение часто бросается в уши даже тем, кто не знает правила. Из-за этого внимание может сместиться с содержания на саму ошибку, а это мешает пониманию.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6131205" y="3299736"/>
            <a:ext cx="2364839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важна вслух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орфоэпическую норму особенно важно при чтении вслух, устных ответах и выступлениях перед классом. В этих ситуациях правильное произношение делает речь уверенной и выразительной.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Орфоэпическая норма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Лексическая норма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и адресант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Лексическая норма помогает не путать похожие слова. Адресат — тот, кому адресовано письмо, а адресант — тот, кто его отправляет. Значение слова нужно проверять по смыслу.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Эффектный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эффектный означает красивый, заметный, впечатляющий. Его используют, когда говорят о внешнем впечатлении, например об одежде, оформлении или выступлении, которое сразу привлекает внимание.
</a:t>
            </a:r>
            <a:endParaRPr lang="en-US" sz="1305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Одеть и надеть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смешивают, хотя они различаются по употреблению. Одеть можно человека, а надеть — одежду, обувь или аксессуар. Точное различие важно для грамотной речи.
</a:t>
            </a:r>
            <a:endParaRPr lang="en-US" sz="1368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Эффективный — это такой, который даёт хороший результат. Так говорят о способе, действии или работе, если они действительно помогают решить задачу и принести пользу.
</a:t>
            </a:r>
            <a:endParaRPr lang="en-US" sz="138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норма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норма требует правильно образовывать формы слов. Нужно учитывать род, число и падеж, чтобы выражение звучало естественно и соответствовало правилам русского языка.
</a:t>
            </a:r>
            <a:endParaRPr lang="en-US" sz="116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литературной норме относятся сочетания: много тетрадей, благодаря помощи, более интересный. В них правильно выбраны падежные формы и построены сравнительные конструкции.
</a:t>
            </a:r>
            <a:endParaRPr lang="en-US" sz="1182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предложении должны согласовываться друг с другом. Если формы подобраны неверно, речь становится неаккуратной, а смысл иногда передаётся неточно или даже искажается.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Грамматические ошибки мешают писать и говорить уверенно. Если не следить за формой слов и связью между ними, собеседнику приходится дополнительно разгадывать смысл высказывания.
</a:t>
            </a:r>
            <a:endParaRPr lang="en-US" sz="118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отвечает за правильное написание слов. Трудности возникают при выборе безударных гласных, написании приставок и удвоенных согласных, поэтому слово нужно проверять внимательно.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 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 делают письменную речь ясной и точной. Благодаря им читатель быстрее понимает текст и может без затруднений следить за ходом мысли автора.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препинания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помогает расставлять знаки препинания так, чтобы мысль была понятной. Особенно важно не ошибиться в сложном предложении и при обращении к собеседнику.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и предложение шаг за шагом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выбрать точное слово, верную форму и правильные знаки препинания.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116" y="1694650"/>
            <a:ext cx="731700" cy="731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07728" y="1694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0549" y="3141338"/>
            <a:ext cx="708834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07716" y="3141338"/>
            <a:ext cx="731700" cy="731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культура речи делает общение лучше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420874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речи начинается с соблюдения норм: верных слов, форм, ударений и написания. Чем меньше ошибок, тем легче слушать, читать и понимать мысль без лишних усилий.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659499" y="169775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 помогает выбрать именно то слово, которое передаёт нужный смысл. Это особенно важно на уроках, в ответах у доски и при объяснении мысли одноклассникам.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1420874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Вежливая и аккуратная речь показывает внимание к собеседнику. Когда человек говорит ясно и без грубых слов, он уважает и слушателя, и самого себя.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5659499" y="3144440"/>
            <a:ext cx="299043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Выразительная речь делает текст и устный ответ живыми, но не перегруженными. Она строится на точных словах, удачных примерах и отсутствии лишних повторов.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0469" y="1470644"/>
            <a:ext cx="2413983" cy="15888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нормы литературного языка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73575" y="1549350"/>
            <a:ext cx="196572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Просторечные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«ихний» или «ложить» звучат привычно в разговоре, но не соответствуют литературной норме. В учебных и письменных работах такие формы нужно заменять правильными вариантами.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10003" y="1549350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Диалектные выражения понятны не всем и связаны с речью отдельных местностей. Они могут быть интересными в разговоре о краеведении, но в школьном тексте лучше выбирать общеупотребительные слова.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Жаргон и заимствования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типа «в натуре» или чрезмерные иностранные вставки уместны не всегда. Если их употреблять слишком часто, речь становится менее ясной и звучит не по-школьному.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Канцелярские штампы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Обороты вроде «на данный момент» часто делают текст тяжёлым и однообразным. В сочинениях и ответах лучше писать проще и точнее, чтобы мысль сразу была понятна.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 письме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нормы заметно не только в словах, но и в написании. Ошибки снижают качество текста, поэтому каждую работу важно перечитывать и исправлять.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закреплять нормы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не заменяют друг друга: словарь показывает норму, школа учит применять её, а техника помогает быстро проверять текст.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способы закрепления норм расширялись: от книг и словарей к массовому обучению и цифровым инструментам. Самыми устойчивыми остаются школа и словари.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русского языка и истории литературной нормы; без точных статистических данных.
</a:t>
            </a:r>
            <a:endParaRPr lang="en-US" sz="10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народной речи к современной норме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137470" y="3441333"/>
            <a:ext cx="3117844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Книжная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образцы нормы закреплялись в письмах, летописях, учебных книгах и произведениях писателей. Так речь постепенно становилась более устойчивой и общей для многих людей.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701053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вырос из живой народной речи. Из неё он взял понятные слова, а из книжной традиции — стремление к точности и выразительности.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715613" y="3441333"/>
            <a:ext cx="3130096" cy="11388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литературный язык продолжает развиваться, но его главные нормы сохраняются. Они помогают людям разных поколений понимать друг друга в учёбе, чтении и общении.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4284826" y="1640136"/>
            <a:ext cx="3117845" cy="1138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и грамматики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Учёные, редакторы и учителя уточняли правила произношения, употребления слов и построения предложений. Нормы стали описывать в словарях, грамматиках и справочниках.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458688"/>
            <a:ext cx="3604200" cy="22261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и другие формы речи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формы речи и их место в общении.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отличается тем, что понятен всем и подчиняется единым правилам. Остальные формы уместны не в каждой ситуации 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языка, раздел о формах национального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должен объяснять тему так, чтобы её понял каждый ученик. Поэтому в нём важны точные термины, короткие формулировки и единый стиль изложения. Если текст написан аккуратно, учиться по нему гораздо легче.
</a:t>
            </a:r>
            <a:endParaRPr lang="en-US" sz="127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Новости, которым доверяют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особенно нужна ясность: сообщение должно быстро передавать факты без двусмысленности. Литературная норма помогает журналистам писать понятно, а читателям — сразу отделять главное от лишнего и не путаться в информации.
</a:t>
            </a:r>
            <a:endParaRPr lang="en-US" sz="122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которую приятно читать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детских журналах и энциклопедиях литературный язык делает текст и точным, и живым. Читатель не спотыкается о ошибки, а спокойно следит за мыслью, запоминает новые сведения и доверяет написанному.
</a:t>
            </a:r>
            <a:endParaRPr lang="en-US" sz="131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особенно слышна литературная норма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речи школьников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появляются в устных ответах и при быстром письме. Особенно полезно проверять трудные слова заранее.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ошибки в ударении и выборе слова: именно они сильнее всего влияют на впечатление от речи. Остальные трудности тоже легко уменьшить тренировкой.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типичным ошибкам, изучаемым на уроках русского языка; без статистической выборки.
</a:t>
            </a:r>
            <a:endParaRPr lang="en-US" sz="105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образцовые тексты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 запоминать правильные слова, обороты и построение предложений. Чем чаще встречаются грамотные тексты, тем легче замечать хорошую речевую форму и использовать её самому.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Работать со словарём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проверить ударение, значение и написание трудного слова. Полезно обращаться к нему не только при ошибке, но и заранее, когда слово вызывает сомнение.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внимательно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письме важно не торопиться и перечитывать каждое предложение. Так легче заметить лишние слова, неверные формы, пропущенные буквы и ошибки в знаках препинания.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Тренироваться регулярно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Пересказ, списывание образцовых предложений и разбор трудных случаев делают правила привычными. Постоянная практика постепенно превращает знание норм в уверенное умение.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развивать языковую грамотность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 — опора грамотной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язык помогает учиться, читать, писать и говорить понятно. Он делает речь точной, красивой и уважительной, а знание его норм — важной частью школьной грамотности.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2026-05-28T05:02:17Z</dcterms:created>
  <dcterms:modified xsi:type="dcterms:W3CDTF">2026-05-28T05:02:17Z</dcterms:modified>
</cp:coreProperties>
</file>