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математике 1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считать, сравнивать и замечать важные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помощник на уроке математики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цвет делает задания понятнее: помогает различать группы, находить пары, сравнивать количество, продолжать узоры и видеть части целого.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цвета встречаются чаще всего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часто используют для выделения предметов на рисунке и в карточках. Он сразу заметен и помогает быстрее найти нужную группу среди других.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удобен для звёздочек, кружков и маленьких деталей. Он делает изображение ярким, но не мешает рассматривать форму и количество предметов.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часто помогает отделить одну группу от другой. На учебных картинках он хорошо различим и подходит для заданий, где важно не перепутать предметы.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часто встречается у листьев, фигур и фишек. Он помогает узнавать предмет по образцу и быстро замечать одинаковые элементы в наборе.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Оранжевый, фиолетовый, белый, чёрный и серый тоже часто встречаются в заданиях. Они расширяют выбор и учат внимательно смотреть на цвет по названию и образцу.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цвета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 одного цвета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одного цвета собрать вместе, считать их становится проще. Красные яблоки или синие кружки уже не путаются с другими фигурами и стоят как аккуратная команда.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видеть количество не на всем рисунке сразу, а по одной группе. Задание становится короче, понятнее и меньше напоминает поиски сокровищ.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посмотреть, какие группы предметов получились по цвету. Например, красные кубики можно сравнить отдельно от синих, чтобы не смешивать всё в один большой набор.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посчитать каждую группу и сравнить числа. Если предметов в одной группе больше, это видно сразу; если одинаково, значит, получилось поровну.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не торопиться и проверять себя по рисунку. Это полезно даже тогда, когда цвета очень яркие и будто спорят друг с другом.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цвету: больше, меньше, поровну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задание с цветными предметами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заданий с кубиками, кружками, фишками и карандашами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4178821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геометрические фигуры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легче заметить, если он отличается цветом от других фигур. Тогда ребёнок быстрее находит нужный предмет и не путает его с похожими по размеру кругами.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разного цвета удобно сравнивать и сортировать. Цвет помогает увидеть, что форма остаётся одинаковой, хотя сами фигуры выглядят по-разному.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раскраске становятся особенно заметными. Цвет не меняет их углы и стороны, зато помогает выделить фигуру среди других элементов задания.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разного цвета легче распределять по группам. Это полезно в упражнениях, где нужно быстро отличать фигуры одного размера, но с разными признаками.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цветовые ряды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узор строится на повторении двух цветов: красный, синий, красный, синий. Ребёнок видит порядок и уже может догадаться, какой цвет появится дальше.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ряды: жёлтый, зелёный, жёлтый, зелёный. Такие задания учат замечать закономерность и не сбиваться, даже если узор очень длинный.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какие цвета есть в наборе, и не пропустить ни один. Иногда красных фигур меньше, чем жёлтых, а синяя всего одна — она почти как редкий гость.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пересчитать предметы каждого цвета отдельно. Так становится ясно, какого цвета больше всего, а какого меньше всего, без путаницы и спешки.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упражнение учит собирать информацию прямо с рисунка. Ребёнок не просто считает, а ещё замечает, как распределены предметы по цветам.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цветов в наборе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части фигуры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часть фигуры закрашена одним цветом, а другая — другим, граница между частями становится заметной. Это помогает увидеть, что целое можно разделить на фрагменты.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знакомят с первыми представлениями о половине и о двух частях. Цвет словно подсказывает, где одна часть заканчивается и начинается следующая.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легче рассматривать круг, квадрат или другой рисунок, когда части выделены разными оттенками. Фигура сразу выглядит понятнее, почти как картинка с подсказкой.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счётные палочки лежат вместе, цвет помогает сразу разделить их на группы. Ребёнок видит, какие палочки относятся к одной кучке, и меньше сбивается при счёте. Так задание становится понятнее, а ошибок — заметно меньше.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палочки не путаются
</a:t>
            </a:r>
            <a:endParaRPr lang="en-US" sz="159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может быть много кружков, квадратов и звёздочек. Разные цвета помогают быстро заметить нужную фигуру и не пересчитывать всё подряд. Глазам проще работать, когда каждый предмет имеет свой цветовой «адрес».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находят себя быстрее
</a:t>
            </a:r>
            <a:endParaRPr lang="en-US" sz="137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школьнику трудно одновременно помнить форму, размер и количество. Цвет подсказывает, на что смотреть в первую очередь, и поддерживает внимание. Поэтому ребёнок не теряет нужный предмет среди остальных и увереннее проверяет ответ.
</a:t>
            </a:r>
            <a:endParaRPr lang="en-US" sz="100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держится крепче
</a:t>
            </a:r>
            <a:endParaRPr lang="en-US" sz="154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помогает не ошибаться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1532833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ориентировка на листе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предмет легко найти в верхней или нижней части страницы. Когда красный круг стоит сверху, а синий квадрат снизу, ребёнок быстрее понимает положение объектов на листе.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и снизу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слева нарисован зелёный предмет, его проще отыскать среди других фигур. Цвет помогает не только заметить объект, но и точно назвать его место на странице.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край листа тоже становится понятнее, когда там расположен предмет своего цвета. Ребёнок учится смотреть внимательнее и не путать правую сторону с левой.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фигура в центре страницы помогает увидеть середину листа. Такое задание соединяет цвет и пространство, а ещё учит аккуратно работать по образцу.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простого цветного узора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собрать узор без пропусков и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картинки помогают запомнить числа от 1 до 10. Когда предметы выделены разными оттенками, ребёнок легче замечает, сколько их в каждой группе, и не сбивается при пересчёте.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 может показывать первую группу, другой — вторую, а третий — добавленные предметы. Так счёт становится более наглядным, а число воспринимается не как случайный набор, а как часть картинки.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изображения с 5, 6, 7, 8, 9 или 10 предметами особенно полезны для тренировки. Цвет помогает быстрее увидеть количество и уверенно назвать результат вслух или записать 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счёт до 10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посмотреть на предметы и назвать, что у них одинаково. Это может быть цвет, форма или размер. Затем ребёнок замечает, чем они отличаются, и не торопится с ответом.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проще понять, какие признаки главные, а какие — второстепенные. Такое задание учит видеть сразу несколько особенностей предмета и не забывать проверять каждый из них по очереди.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одинаковые и разные признаки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учебных играх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синие фишки можно раскладывать по группам, пересчитывать и сравнивать. Игра выглядит просто, но отлично тренирует внимание и помогает считать без спешки.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для счёта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предметы определённого цвета среди других и учится быстро замечать нужный признак. Такое задание похоже на маленький квест, где ответ прячется прямо на картинке.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нужного цвета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кружков, кубиков или карточек можно составлять цепочки по образцу. В них важно не забыть порядок цветов, иначе узор сразу «сбивается» и требует проверки.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цепочки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похоже на игру, ребёнок работает охотнее и спокойнее. Цвет делает упражнение интересным, а математику — более живой и понятной, без скучной важности.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пользой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считают все предметы сразу и не разделяют их по цвету. Из-за этого легко перепутать группы и получить неверный ответ, хотя на рисунке всё было видно.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Похожих оттенков много, и их нетрудно спутать. Красный и оранжевый, синий и голубой требуют особенно внимательного взгляда, чтобы не принять один цвет за другой.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узоре важен порядок, а не только сами цвета. Если начать не с того элемента, весь ряд получится нарушенным, как будто бусинки решили поспорить между собой.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сверяться с образцом и проверять себя после каждого шага. Тогда цвет помогает, а не сбивает с пути, и работа идёт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фишки удобно раскладывать по цветам, чтобы считать и сравнивать группы. Ребёнок сразу видит, где одна кучка заканчивается, а другая начинается, и не теряется в смешанном наборе.
</a:t>
            </a:r>
            <a:endParaRPr lang="en-US" sz="109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и фишки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кубиков, карточек и мозаики легко собирать ряды, башенки и простые узоры. Цвет помогает удерживать порядок, а ещё делает задание наглядным: видно, что повторяется и что должно идти дальше.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карточки и мозаика
</a:t>
            </a:r>
            <a:endParaRPr lang="en-US" sz="1527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другие цветные материалы подходят для заданий в тетради и на столе. Лучше, если набор яркий, но не слишком пёстрый: тогда внимание остаётся на счёте, а не убегает рассматривать всё подряд.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яркие наборы
</a:t>
            </a:r>
            <a:endParaRPr lang="en-US" sz="154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математические материалы
</a:t>
            </a:r>
            <a:endParaRPr lang="en-US" sz="24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0" y="2077064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работы с цветом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красный, жёлтый, синий, зелёный и другие частые цвета. Он узнаёт их по названию и по образцу, не путая предметы на картинке.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Узнаёт основные цвета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объединяет предметы одного цвета и пересчитывает их отдельно. Это помогает быстрее находить количество и не сбиваться, когда на странице много фигур.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 по группам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определяет, где предметов больше, меньше или поровну. Цветовые группы делают сравнение заметным, а ответ — понятным даже без долгих раздумий.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количество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разницу между формой, цветом и размером. Он замечает одинаковые и разные признаки, что помогает аккуратно выполнять задания и проверять себя по образцу.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 фигуры и признаки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замечать повторение цветов и продолжать простой ряд. Это развивает внимание и помогает находить закономерность, будто узор сам подсказывает следующий шаг.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 узоры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делает математику понятнее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ребёнку считать, сравнивать, замечать порядок и не теряться в задании. Когда предметы становятся яркими и различимыми, математика выглядит дружелюбнее, а работа — увереннее и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2026-05-20T14:47:25Z</dcterms:created>
  <dcterms:modified xsi:type="dcterms:W3CDTF">2026-05-20T14:47:25Z</dcterms:modified>
</cp:coreProperties>
</file>