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записки: особенности языка и правила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факты и впечатления превращаются в живой дорожный текст?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записки помогают зафиксировать маршрут, события поездки и личные впечатления. Этот жанр соединяет точные наблюдения, живой язык и авторское отношение, поэтому читать его интересно и легко представить увиденное.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записки: от дороги к тексту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путевых записок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путевых записках важны реальные названия, даты, время, улицы, станции, реки и музеи. Такие детали делают рассказ конкретным и помогают читателю точно представить дорогу.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маршруту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выстраивается как путь: автор переезжает из одного места в другое, замечает изменения вокруг и рассказывает о них по порядку, без резких скачков.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детали, которые оживляют место: цвет неба, шум улицы, погода, особенности домов, людей и дороги. Именно они создают запоминающийся образ путешествия.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типов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одном тексте сочетаются описание, повествование и короткие оценки. Благодаря этому путевые записки не только сообщают факты, но и передают настроение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особенно заметны те части, которые помогают увидеть поездку глазами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 впечатления занимают большую часть, а факты и названия поддерживают точность и достоверность.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признакам жанра путевых записок; без привлечения статистических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путевых записках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 город в путевых записках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свет, туман, шум машин, пение птиц, ветер и запах дождя. Через эти подробности читатель не просто узнаёт место, а как будто сам оказывается там.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путевых записях часто описывают сам путь: вокзал, улицу, площадь, тропинку, берег реки или склон. Такие места сразу задают направление рассказа и создают ощущение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вывески, мостовая, мосты и дома помогают передать характер города. Даже одна точная деталь делает описание убедительным и показывает, чем место отличается от других.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 город не только изображаются, но и передают чувство автора: спокойствие, удивление, радость или лёгкую усталость. Поэтому обстановка в тексте всегда связана с переживанием.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ощущение движения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пошли, приехали, свернули, остановились помогают показать сам путь. Они делают рассказ последовательным и напоминают читателю, что события происходят не сразу, а одно за другим.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потом, затем, вскоре, наконец выстраивают события по времени. Благодаря им текст становится понятным: читатель легко видит, что было раньше, а что случилось позже.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слева, справа, впереди, вдали, рядом помогают ориентироваться в пространстве. С их помощью автор показывает, как именно меняется место и куда движется путешественник.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Расстояния, часы, километры, номера станций и названия улиц делают описание конкретным. Такие детали превращают обычный рассказ о поездке в точную дорожную запись.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глаголы, слова порядка и пространственные указатели соединяются вместе, путь выглядит цельным и живым. Читатель легко следует за автором от начала поездки до её завершения.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8371"/>
            <a:ext cx="4037700" cy="19179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языковые средства делают дорожный текст точным, образным и 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 точность работают вместе: первые создают впечатление, вторые удерживают доверие к тексту.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признакам жанра путевых записок.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путевых записок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автор выражает личное отношение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назвать эмоцию, но и объяснить её. Например, удивление вызывают старинная башня, необычная улица, яркий закат или приветливые люди, встреченные на пути.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своё отношение через прилагательные и наречия: удивительный, шумный, спокойный, красивый, тревожный. Такие слова сразу задают тон всей записи и помогают почувствовать настроение путешествия.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 точностью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 делает текст индивидуальным, но не должно заменять наблюдение. Чем точнее автор описывает место и событие, тем убедительнее звучит его собственное мнение.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путевую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сохранить порядок событий, точность и живость текста.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собрать перед написанием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 дату поездки, место, маршрут и цель путешествия. Эти данные задают основу текста и помогают не перепутать порядок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выберите 2–3 яркие подробности: необычный дом, шум станции, туман над рекой или мокрую скамейку. Именно такие детали делают запись запоминающейся.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эпизод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включить один короткий эпизод: встречу, неожиданную остановку, разговор или наблюдение в дороге. Он оживляет текст и показывает, что поездка была не просто списком мест.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 названия, числа и имена, а затем добавьте краткий вывод о поездке. Так текст получится точным, понятным и завершённым.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 у платформы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пустой станции я заметил мокрую скамейку под навесом и ржавый фонарь рядом. Эта маленькая деталь сразу показала, что здесь недавно прошёл дождь, и весь вечер словно стал тише и прохладнее.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на воде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вышли к набережной уже в сумерках, и на реке дрожали редкие огни. Одно короткое наблюдение передало и красоту места, и спокойствие поездки, хотя вокруг почти никто не говорил.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сырого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вела через лес, где после дождя пахло сырой корой и мокрыми листьями. Запах оказался сильнее длинного описания: по нему сразу чувствуешь влажный воздух, тень деревьев и близость дороги.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деталь в дорожном тексте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таких текстах обычно рождаются из конкретной детали: вида, встречи, дороги или 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преобладают любопытство и удивление; тревога и усталость встречаются реже и обычно связаны с трудной дорогой.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путевых записок в школьном курсе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передает путевая запись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начинающего автора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«было красиво» или «всё понравилось» не помогают увидеть место. Читателю нужны конкретные названия, детали и понятная причина, почему именно это впечатлило автора.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без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перечислять станции, улицы и события, текст распадается на отдельные куски. В путевой записи важно показать, как одно наблюдение переходит в другое и что чувствует автор.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неточности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слова, путаница в названиях и неверные даты ослабляют доверие к тексту. Перед сдачей работы полезно проверить имена, числа и порядок событий.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только факты, он звучит как справка, а не как путевые записки. Нужны личная оценка, живая интонация и хотя бы одна запоминающаяся деталь.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делают дорожный текст живым, точным и 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названия, точная деталь и ясный порядок событий делают фрагмент убедительнее; общие слова и сбивчивость быстро снижают интерес.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признакам школьного текста о путешествии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и слабый фрагмент путевой записи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путевые записки выразительными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наблюдения о шуме колёс, скрипе дверей, бледном свете фонарей или ярком закате делают запись объёмнее. Такие детали сразу создают атмосферу места и 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прилагательные и глаголы, которые действительно помогают увидеть дорогу: не просто «хороший день», а «ясное утро», не «шли», а «спускались» или «сворачивали».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без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Уместное сравнение помогает представить картину быстрее: дорога тянулась как лента, туман лежал как лёгкое покрывало. Но слишком много украшений делает текст тяжёлым.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эпизоды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выразительными становятся моменты встречи, перемены погоды или неожиданного поворота маршрута. В такие минуты автору легче показать настроение и не просто сообщить факт, а передать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готовой путевой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сделать дорожный текст цельным и понятным.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 текстом есть простая карта маршрута, читатель сразу понимает, откуда и куда двигался автор. Она помогает не потеряться в названиях и лучше представить расстояние между остановками, улицами и важными местами поездки.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улицы или вокзала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делает описание точнее: по нему можно заметить фасады домов, вывески, платформу, деревья или состояние дороги. Даже небольшая фотография поддерживает слова автора и показывает, как выглядело место в момент путешествия.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реки, леса или городского вида подсказывает, как менялась местность по пути. Такой визуальный материал помогает связать впечатления с реальным пространством и понять настроение всей поездки без лишних объяснений.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фотографии и маршрут в тексте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школьный текст выигрывает, если каждая часть поддерживает другую и не спорит с 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удачной путевой записи — точность и последовательность; образность и личное впечатление делают её живой, а грамотность завершает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путевой записи в школьной практике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хороший текст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Готовый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факты, впечатления и вывод в цельный рассказ. В конце должно оставаться ощущение, что путешествие не просто описано, а пережито.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имена, названия, числа и порядок событий. Исправления нужны, чтобы текст был понятным, аккуратным и достоверным.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место, дату, маршрут и цель поездки. Эти сведения помогут не забыть главное и сразу задать тексту точность.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отметьте 2–3 яркие детали и один запомнившийся эпизод. Лучше выбрать то, что действительно помогает почувствовать атмосферу.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создания путевой записи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язык путевых записок и их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записки учат замечать дорогу, подбирать точные слова и передавать впечатления без лишних подробностей. Такой текст соединяет наблюдательность, порядок и живое отношение автора к увиденному.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2026-05-28T17:04:06Z</dcterms:created>
  <dcterms:modified xsi:type="dcterms:W3CDTF">2026-05-28T17:04:06Z</dcterms:modified>
</cp:coreProperties>
</file>