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Вьетнам: страна на юго-востоке Азии
</a:t>
            </a:r>
            <a:pPr algn="l" indent="0" marL="0">
              <a:lnSpc>
                <a:spcPct val="90000"/>
              </a:lnSpc>
              <a:buNone/>
            </a:pPr>
            <a:r>
              <a:rPr lang="en-US" sz="1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Вьетнаму через географию, историю и жизнь людей.
</a:t>
            </a:r>
            <a:endParaRPr lang="en-US" sz="408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Вьетнам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расположен в Юго-Восточной Азии и тянется вдоль побережья Южно-Китайского моря. Его положение между морем и соседними странами заметно влияет на природу, транспорт и жизнь людей.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Вьетнам: страна на юго-востоке Азии
</a:t>
            </a:r>
            <a:endParaRPr lang="en-US" sz="1781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расположен в юго-восточной части Азии и имеет вытянутую форму с севера на юг. Из-за этого разные районы страны заметно отличаются по природе, климату и хозяйственной жизни.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рассмотрим, как устроены география, история, население, экономика и культура Вьетнама. Вместе они помогают понять, чем страна живёт сегодня и почему она так быстро меняется.
</a:t>
            </a:r>
            <a:endParaRPr lang="en-US" sz="1268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центр и юг Вьетнама выглядят по-разному: где-то больше гор, где-то — узкое побережье, а где-то — широкие равнины. Это делает страну особенно разнообразной и интересной для изучения.
</a:t>
            </a:r>
            <a:endParaRPr lang="en-US" sz="1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моря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имеет длинную береговую линию вдоль Южно-Китайского моря. Море важно для рыболовства, торговли и туризма, а также определяет жизнь прибрежных городов и деревень.
</a:t>
            </a:r>
            <a:endParaRPr lang="en-US" sz="1107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Вьетнам соседствует с Китаем, а на западе — с Лаосом и Камбоджей. Такое положение делает страну частью большого и оживлённого региона.
</a:t>
            </a:r>
            <a:endParaRPr lang="en-US" sz="1259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видны крупные речные долины и низменности. Именно там сосредоточены сельские поселения, рисовые поля и многие важные дороги между городами.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форма страны означает, что климат и расстояния внутри неё отличаются. Поэтому перевозки, сельское хозяйство и повседневные поездки зависят от географии особенно сильно.
</a:t>
            </a:r>
            <a:endParaRPr lang="en-US" sz="12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Вьетнама и его соседи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особенности
</a:t>
            </a:r>
            <a:endParaRPr lang="en-US" sz="2526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влажный климат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стране в основном тропический: жаркий, влажный и местами с выраженным сезоном дождей. Такие условия влияют на одежду людей, урожай и ритм жизни.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юга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Вьетнама известен широкими равнинами и плодородными землями. Именно здесь особенно удобно вести сельское хозяйство и выращивать культуры, которым нужно много воды и тепла.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побережье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страны узкая и тянется вдоль берега. Здесь суша тесно соседствует с морем, поэтому поселения и дороги часто расположены в ограниченном пространстве.
</a:t>
            </a:r>
            <a:endParaRPr lang="en-US" sz="105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 севере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горы и холмы, где климат может быть мягче, чем в низинах. Здесь особенно заметны перепады высоты и виды на зелёные склоны.
</a:t>
            </a:r>
            <a:endParaRPr lang="en-US" sz="11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дельты: почему вода так важна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река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река протекает на севере и формирует широкую дельту. В низких плодородных землях удобно жить и выращивать сельскохозяйственные культуры, особенно там, где много воды.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воду для полей, транспорта и жизни городов. Поэтому рядом с ними с древности возникали деревни, рынки и крупные населённые пункты.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Меконга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находится дельта Меконга — один из самых важных сельскохозяйственных районов страны. Разветвлённые рукава реки создают условия для рисовых полей и поселений.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млн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во Вьетнаме, и это сильно влияет на жизнь страны.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делает Вьетнам одной из самых людных стран региона и объясняет важность школ, городов и транспорта.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2023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Вьетнама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исторического развития страны от ранних государств к современному этапу.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 — социалистическая республика, поэтому государственные органы отвечают за законы, безопасность и основные направления внутренней политики. Это помогает поддерживать единые правила для всей страны.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принимаются через работу государственных институтов, которые распределяют обязанности между разными сферами. Так управляют школой, армией, экономикой и общественным порядком.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система законов и правил, по которым живёт страна. Они нужны, чтобы люди понимали свои права, обязанности и порядок взаимодействия с государством.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строится так, чтобы объединять большие города, сельские районы и удалённые провинции. Это особенно важно для страны, вытянутой на большое расстояние.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 — главный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Тет встречают в кругу семьи: готовят угощения, украшают дома и навещают родственников. Это время памяти о предках, пожеланий благополучия и начала нового года по лунному календарю.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 ценят гостеприимство, трудолюбие и аккуратное отношение к обычаям. Многие традиции сохраняются не только на праздниках, но и в повседневной жизни, школе и общении с соседями.
</a:t>
            </a:r>
            <a:endParaRPr lang="en-US" sz="1209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 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 занимают особое место в традициях. За общим столом обсуждают новости, делятся едой и проявляют уважение к старшим. Такие обычаи помогают сохранять связь между поколениями.
</a:t>
            </a:r>
            <a:endParaRPr lang="en-US" sz="12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повседневной жизни во Вьетнаме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утреннем рынке можно увидеть горы зелени, фрукты, лапшу и свежую рыбу. Продавцы быстро зовут покупателей, а рядом уже кипит чай и готовится простая еда для тех, кто спешит на работу или в школу.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рынок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мотоцикл часто заменяет и автобус, и семейную машину. На улицах заметны шлемы, узкие дороги и плотный поток транспорта, а в деревнях по-прежнему встречаются велосипеды и неспешные поездки по знакомым маршрутам.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 каждый день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тёплого и влажного климата люди выбирают лёгкую одежду из хлопка или тонких тканей. В тарелках чаще всего рис, лапша, овощи и морепродукты, а обед нередко превращается в общую семейную встречу.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еда и климат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25085"/>
            <a:ext cx="267600" cy="2140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ключа к вьетнамскому языку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с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письменность основана на латинском алфавите. К буквам добавляют особые знаки, которые помогают точно передавать звуки и различать слова на письме.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Тоны в вьетнамском языке меняют смысл слова, даже если буквы остаются одинаковыми. Поэтому правильное произношение очень важно и для общения, и для обучения.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Вьетнамский язык используют в школе, прессе, официальных документах и дома. Он объединяет жителей страны, хотя в разных регионах можно услышать местные особенности произношения.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духовной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храмы видны во многих городах и сёлах. Люди приходят туда не только молиться, но и искать спокойствие, помнить о добрых поступках и уважении к другим.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сохраняются обряды, связанные с памятью о предках. Домашний алтарь, свечи, цветы и еда на нём напоминают, что семья считается важной частью жизни.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идеи заметны в отношении к старшим, учёбе и дисциплине. Они помогают объяснить, почему во Вьетнаме так ценят порядок, уважение и старание.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обычаев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обычаи часто переплетаются. Один человек может участвовать в храмовом празднике, семейном ритуале и народном торжестве, не разделяя их строго между собой.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день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идёт в школу рядом с домом и надевает форму. Для семьи это важный шаг: образование считается способом получить больше возможностей в будущем.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дети часто идут на спортивную площадку, в кружок рисования или музыкальный класс. Такая занятость помогает развивать способности и проводить время с друзьями.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изучают математику, вьетнамский язык, историю и природоведение. Учитель помогает не только запомнить факты, но и научиться работать вместе и отвечать за результат.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подростки помогают младшим, следят за порядком или выполняют небольшие поручения. Важно, что учёба и семейные обязанности здесь обычно считаются частью одного воспитания.
</a:t>
            </a:r>
            <a:endParaRPr lang="en-US" sz="12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опоры экономики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сферы дают стране наибольшую экономическую опору: поля, фабрики, сервис и торговля с зарубежными партнёрами.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Вьетнама опирается на несколько равных направлений, поэтому страна развивается не только за счёт полей, но и благодаря производству и внешней торговле.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структуре экономики Вьетнама, 2024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разлива рек к рисовым полям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поливного 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вокруг рек возникли большие поселения. Люди строили каналы, разводили поля и распределяли воду так, чтобы выращивать больше риса.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земледельцы заметили, что после разлива рек земля становится мягкой и плодородной. Это помогло рису прижиться в долинах и дельтах.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дельты остаются главными рисовыми районами. Тёплый климат, вода и ровная местность позволяют получать несколько урожаев в год.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392490"/>
            <a:ext cx="4007700" cy="9606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города Вьетнама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столица и крупнейший деловой центр выполняют разные функции. Оба города важны для страны, но их облик и ритм жизни заметно отличаются.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Ханой связан с государственным управлением и историей, а Хошимин — с деловой активностью и быстрым городским ростом.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географическим сведениям, 2024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Бухта Халонг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Бухта Халонг известна скалами, выступающими из воды, и считается одним из самых узнаваемых природных видов страны. Для путешественников это место особенно запоминается.
</a:t>
            </a:r>
            <a:endParaRPr lang="en-US" sz="1107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Хойан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Хойан сохраняет старые улицы, дома и фонари, поэтому помогает представить, как выглядели вьетнамские торговые города много лет назад. Здесь особенно заметна связь истории и быта.
</a:t>
            </a:r>
            <a:endParaRPr lang="en-US" sz="1107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террасы показывают, как люди приспособили горные склоны к земледелию. Такие пейзажи ценят не только туристы, но и местные жители.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важно уважать храмы, не шуметь и не трогать священные предметы без разрешения. Бережное отношение помогает сохранить и природу, и культуру.
</a:t>
            </a:r>
            <a:endParaRPr lang="en-US" sz="12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места и правила
</a:t>
            </a:r>
            <a:endParaRPr lang="en-US" sz="24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транспорт в Вьетнаме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жители перемещаются по стране и как цифровые сервисы дополняют привычный транспорт.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запоминается как страна, где рядом существуют рисовые поля, шумные города и сильные семейные традиции. Его развитие видно и в культуре, и в экономике, и в повседневной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главное о Вьетнаме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2026-07-27T02:05:57Z</dcterms:created>
  <dcterms:modified xsi:type="dcterms:W3CDTF">2026-07-27T02:05:57Z</dcterms:modified>
</cp:coreProperties>
</file>