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растений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живут и растут только при нужных условиях вокруг.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растения и зачем им это важно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растения и зачем им это важно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встречаются в лесу, на лугу, в огороде, в парке и даже у нас дома. В каждом месте им нужны свои условия, чтобы чувствовать себя хорошо и расти без лишних трудностей.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работают на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листьям делать пищу для всего растения. Чем больше подходящего света, тем лучше идёт рост, а листья остаются крепкими и зелёными.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света растение слабеет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растение начинает тянуться вверх, словно ищет лампу-спасательницу. Оно бледнеет, становится тонким и быстро устаёт от роста.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мало света мешает листьям работать, а слишком резкое солнце может их обжечь. Растению важно получить именно подходящее освещение, а не просто «много-много света».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помощник для листьев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каждому растению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идёт по растению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воду из почвы, а потом она поднимается к стеблю и листьям. Без этого растения не могут нормально расти и сохранять свежесть.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воды — плохо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не хватает, листья теряют упругость, поникают и выглядят усталыми. Растение будто просит: «Пожалуйста, полейте меня!»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вода тоже вредна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слишком мокрая, корням трудно дышать. Они начинают страдать, и всё растение может ослабеть, даже если воды вокруг вроде бы много.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воздух важным для растений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свежий воздух, чтобы нормально жить и расти. В душном месте им становится тяжело, особенно если окно долго закрыто.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для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получают из воздуха углекислый газ. Он помогает растению делать пищу, поэтому без воздуха зелёным листьям было бы совсем непросто.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отверстия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крошечные отверстия в листьях растение дышит. Эти отверстия очень малы, но работают каждый день, как аккуратные дверцы для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тепло влияет на рост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тёплая, семенам легче просыпаться. Они быстрее впитывают воду и начинают прорастать.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становится холодно, рост заметно замедляется. Растение как будто решает подождать более удобного дня.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горячий воздух тоже мешает. Листья могут высыхать, и растению становится трудно сохранять силы.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появляется растение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том, как семя проходит первые этапы роста в почве.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корней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корней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помогает корням крепко держать растение. Без хорошей почвы стеблю было бы труднее стоять прямо и расти вверх.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есть всё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почве есть вода, воздух и полезные вещества. Это как удобная комната, где корням не тесно и не душно.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земля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 пропускает воздух и легче отдаёт воду корням. В твёрдой земле корням труднее пробираться и искать питание.
</a:t>
            </a:r>
            <a:endParaRPr lang="en-US" sz="14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добывают воду из земли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растение в почве так крепко, будто обнимают землю. Благодаря им растение не падает даже при ветре.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 полезные вещества из почвы. Потом всё это помогает стеблю, листьям и цветкам работать как надо.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корни — разный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корни уходят глубоко вниз, у других расходятся широко в стороны. Каждый вид выбирает свой удобный способ добывать влагу.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корни повредить, растению становится трудно получать воду и питание. Тогда оно начинает слабеть, как будто потеряло часть своей силы.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похожи на маленькие мастерские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фабрика под солнцем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похож на маленькую фабрику, которая работает при свете. Внутри него есть хлорофилл — вещество, из-за которого лист кажется зелёным. Именно оно помогает листьям собирать свет и делать пищу для растения.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— дорожки внутри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крупный лист, можно увидеть жилки. По ним к листу поступают вода и нужные вещества, а потом готовая пища расходится по всему растению. Без этих тонких дорожек листу было бы трудно работать.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после полива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полива на листе иногда остаются капли воды. Это хороший знак: растение получило влагу и может спокойно трудиться. Свежий, упругий лист выглядит бодрым и словно говорит: «Спасибо, теперь мне гораздо лучше!»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498" y="2514736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любят разные места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Любители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растения лучше растут на открытых местах, где много солнца. Там их листья получают достаточно света, а стебли становятся крепкими и не тянутся в разные стороны.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 и похожие растения предпочитают влажную почву и мягкий свет. В таких местах им легче сохранять свежие листья и не пересыхать, словно в зелёном прохладном укрытии.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удобное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растения есть любимые условия жизни. Кактусу подходят сухость и тепло, а тенелюбивые растения лучше чувствуют себя под деревьями или рядом с окном без яркого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становится тяжёлой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слишком много, земля превращается в плотную мокрую кашу. Корням трудно двигаться и получать воздух, а без воздуха они работают хуже и могут начать портиться.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подают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переувлажнённого растения листья часто желтеют, теряют упругость и поникают. Это значит, что корни уже не справляются со своей работой и растение чувствует себя плохо.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должен быть в меру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Растению нужна не лужа, а умеренная влажность. Лучше поливать понемногу и наблюдать за почвой, чем залить цветок и потом спасать его, как маленького водолаза.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лить слишком много воды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тоже нуждаются в заботе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ближе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место у окна, где растению хватает света, но нет палящего солнца. Без света комнатный цветок быстро становится слабым и тянется в сторону.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растение поливают понемногу, чтобы земля оставалась влажной, но не мокрой. Так корни получают воду и воздух одновременно, а листья остаются свежими.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и пересаживать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горшок стал тесным, растение пересаживают в более просторный. Ещё убирают пыль с листьев и сухие части, чтобы цветок мог расти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растениям жить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жара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долго нет воды или становится слишком жарко, листья теряют влагу и поникают. Растение тратит силы не на рост, а на то, чтобы просто не засохнуть.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тень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холоде рост замедляется, а в слишком тёмном месте листья бледнеют и вытягиваются. Растению трудно делать пищу, поэтому оно слабеет и становится менее заметным.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земля слишком твёрдая или бедная, корням трудно дышать и находить нужные вещества. Тогда растение растёт медленнее и выглядит слабым, даже если его поливают.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 грязный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могут повредить листья и стебли, а грязный воздух мешает растению чувствовать себя хорошо. После таких бед зелёные помощники выглядят уставшими и грустными.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нас: лес, луг, дом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нас: лес, луг, дом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уют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 получают тень, влагу и защиту от ветра. Здесь им помогают деревья-соседи, а земля часто дольше остаётся мягкой и прохладной.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луг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много света и простора, поэтому травам хватает места для роста. Они ловят солнце почти весь день и не прячутся в густой тени.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растения живут в горшках и зависят от заботы человека. Им нужны свет, полив и чистые листья, иначе маленький горшок быстро становится неудобным.
</a:t>
            </a:r>
            <a:endParaRPr lang="en-US" sz="14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02" y="1916405"/>
            <a:ext cx="172012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растениям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поливают растения, чтобы корни могли впитывать воду и передавать её стеблю и листьям. Главное — не спешить и не устраивать растению бассейн.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почва пропускает воздух и воду лучше, чем твёрдая. Когда человек осторожно рыхлит землю, корням легче дышать и искать полезные вещества.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листьями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листья и пыль мешают растению выглядеть здоровым и работать как надо. Поэтому их убирают, чтобы зелёные помощники лучше ловили свет.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корням становится тесно, растение пересаживают в больший горшок. Тогда у него появляется больше места для роста, и оно может развиваться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 для растения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вопросов помогает понять, хватает ли растению света, воды, тепла, воздуха и подходящей почвы.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удобно сравнить два растения: одно на свету и с водой, другое — в темноте или без полива. Разница заметна очень быстро.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поставленные в разные условия, помогают увидеть, что свет и полив влияют на их внешний вид.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 уроке окружающего мира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здорового растения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здорового растения стебель держится прямо и не ломается от лёгкого касания. Он помогает листьям и цветкам стоять высоко, будто надёжная зелёная опора.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хорошего растения обычно свежие, не сухие и не повисшие. Они выглядят живыми, потому что получают достаточно воды и света для своей работы.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вокруг растения должна быть влажной, но не мокрой. Если почва подходит, корни могут пить воду и одновременно дышать, не задыхаясь в грязи.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листочков и ростков показывает, что растению хорошо. Значит, у него хватает света, воды и тепла, а силы идут не только на выживание, но и на рост.
</a:t>
            </a:r>
            <a:endParaRPr lang="en-US" sz="12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нужны свои условия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живут и радуют нас, когда рядом есть свет, вода, воздух, тепло и хорошая почва. Стоит условиям испортиться — и зелёный помощник сразу подаёт сигнал.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2026-05-25T19:15:30Z</dcterms:created>
  <dcterms:modified xsi:type="dcterms:W3CDTF">2026-05-25T19:15:30Z</dcterms:modified>
</cp:coreProperties>
</file>