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В. Быков. «Круглянский мост»: война, выбор и цена поступка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заставляет человека выбирать быстро, страшно и без права на ошибку.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Василь Быков и военная правда в прозе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Василь Быков — фронтовик и мастер суровой, точной прозы о войне. В «Круглянском мосте» он показывает не только бой, но и внутреннюю борьбу человека, который должен решить, как поступить в смертельно опасной ситуации.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сюжета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захваченной территории усиливается партизанская борьба. Люди действуют скрытно, потому что открытое сопротивление смертельно опасно.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Беларуси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изучают мост и его охрану. Им важно понять, когда и как можно нанести удар без лишних потерь.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объекта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Обсуждается план операции и роль каждого участника. Здесь особенно заметно, что военный успех зависит от точного расчёта.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диверсии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выполнения задания герои сталкиваются с опасностью и нравственным выбором. Именно в этот момент проверяются смелость, совесть и ответственность.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эпизод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 атмосфера повести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лесу, у деревни, на дороге и возле моста. Эти места кажутся тесными и замкнутыми, потому что враг может появиться в любой момент.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дорога как пространство риска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сырость и темнота делают обстановку тревожной. Даже тишина здесь не успокаивает, а предупреждает об опасности и неизвестности.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тишина как источник напряжения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25" y="2110925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31721"/>
            <a:ext cx="468000" cy="37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сюжета: подготовка к операции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изучают местность и оценивают охрану моста. Без точных наблюдений операция слишком рискованна и может сорваться.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моста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Обсуждается способ вывести мост из строя и ослабить врага. Уже на этом этапе видно: важен не только результат, но и цена успеха.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диверсии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участник задания оказывается в центре опасного дела. Ему нужно действовать вместе со взрослыми и не потерять самообладание.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 молодого героя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показывает, как обычная операция превращается в нравственное испытание.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разворачиваются события повести
</a:t>
            </a:r>
            <a:endParaRPr lang="en-US" sz="3366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 его внутренний конфликт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то, что герой взрослеет за один напряжённый эпизод. Война лишает его детской беззаботности и заставляет смотреть на поступки как на ответственность перед другими.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конфликт строится между долгом и страхом за чужую жизнь. Чем ближе опасность, тем сильнее он понимает, что смелость — это не отсутствие страха, а умение действовать несмотря на него.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герой ещё не привык к войне, поэтому каждое решение даётся ему тяжело. Он хочет быть полезным, но одновременно боится ошибиться и подвести товарищей.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Сазонова и опыт войны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Сазонов действует быстро и без лишних слов, потому что понимает: на войне промедление может стоить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мыслит не эмоциями, а задачей, риском и последствиями для отряда. Такой подход показывает цену командирского решения.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Сазонова Быков показывает тяжёлую сторону лидерства: командир отвечает не только за приказ, но и за людей вокруг.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нет романтизации войны. Для него важны дисциплина, точный расчёт и готовность отвечать за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солдаты в повести — не условные фигуры, а реальная сила, которая охраняет мост и контролирует местность. Из-за этого любое движение партизан становится опасным.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противника делает войну достоверной и беспощадной. Читатель видит, что партизаны действуют в мире, где ошибка может случиться в любую секунду.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присутствие постоянно повышает напряжение. Герои вынуждены учитывать наблюдение, возможную засаду и мгновенную угрозу разоблачения.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солдаты как часть военной реальности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у Быкова военная история тесно связана с личным выбором человека.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оказываются нравственный выбор и цена человеческой жизни; боевой эпизод становится испытанием совести.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и их смысловой вес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повести В. В. Быкова «Круглянский мост»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В. В. Быкова «Круглянский мост»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нравственный выбор в повести ставит под удар человеческую жизнь.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поступок может решить исход операции, но одновременно навсегда изменить судьбу людей и оставить чувство вины.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 каждый образ помогает раскрыть тему войны и нравственного выбора.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не существуют отдельно: каждый усиливает напряжение и помогает увидеть цену решения в военное время.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В. В. Быкова «Круглянский мост»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и их функции в повести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Быков пишет короткими, точными фразами, поэтому события воспринимаются резко и напряжённо. Такой стиль помогает читателю почувствовать, что времени на раздумья у героев почти нет.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Напряжённый ритм текста подчёркивает близость опасности. Читатель словно идёт рядом с героями и вместе с ними чувствует страх, ответственность и тяжесть выбора.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почти нет украшений и красивых описаний войны. Сдержанная речь делает любую деталь значимой: слово, жест или молчание могут многое сказать о человеке.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характеры через действия, паузы и взгляды, а не через длинные объяснения. Из-за этого внутренние переживания героев становятся особенно заметными и достоверными.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повести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как образ границы и испытания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в повести соединяет берега, но в военное время он превращается в место риска. Здесь любая ошибка становится опасной, а обычное движение по дороге — частью боевой операции и проверки на выдержку.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может стать ловушкой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напоминает о тонкой границе между спасением и потерей. С одной стороны, мост нужен людям, с другой — именно здесь может произойти трагедия, если план окажется неверным или враг заметит партизан.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надеждой и гибелью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повести сразу направляет внимание читателя к ключевому месту действия. Мост становится не просто объектом, а символом выбора, где сталкиваются расчёт, страх и человеческая цена победы.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Название, в котором спрятан смысл сюжета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реальность в повести проверяет человека не словами, а поступками. Отношение к жизни, страху и долгу проявляется в момент, когда нужно быстро и честно сделать выбор.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героев связано с риском, поэтому они не могут говорить о войне отвлечённо. Быков показывает, что здесь важны не лозунги, а точность, выдержка и ответственность.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показана без героической позы и красивых слов. В ней есть холод, усталость, голод и постоянная готовность к опасности, которая может возникнуть в любую минуту.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войны в повести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пика опасности важным становится не действие, а осмысление его последствий и внутренний отклик героев.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ступенчато и достигает вершины в момент операции, а затем резко спадает, оставляя тяжёлое послевкусие.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по ходу сюжета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сюжета повести В. В. Быкова «Круглянский мост»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75" y="1797020"/>
            <a:ext cx="563700" cy="450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5388" y="1744250"/>
            <a:ext cx="556500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97020"/>
            <a:ext cx="563700" cy="450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понимает, что смелость — это не только риск, но и готовность отвечать за последствия своих решений перед другими людьми.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отвечать за поступки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увидеть, что правильный поступок не всегда самый лёгкий. Иногда труднее всего остаться честным, когда страшно и очень мало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совесть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важно понять: даже в тяжёлой ситуации человек не превращается в машину. У него есть чувства, сомнения и право переживать за чужую жизнь.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Оценивать выбор трезво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для подростков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изменений в повести В. В. Быкова «Круглянский мост»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нравственный выбор героя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смысловые акценты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военную историю с разговором о совести. Быков показывает, что в боевой обстановке человек особенно остро чувствует цену каждого решения и каждого потерянного шанса.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не только диверсия и борьба с врагом, но и человеческое достоинство. Герои сталкиваются со страхом, болью и обязанностью не отступить перед трудным выбором.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повесть запоминается надолго. В одном коротком эпизоде раскрывается большая правда о человеке: как он поступает, когда на него давят страх, долг и время.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 и тяжесть последствий делают историю серьёзной и горькой. Автор не скрывает, что даже нужное дело может оставить нравственный след, который невозможно забыть.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Быков убеждает, что война проверяет человека на честность, стойкость и умение отвечать за других. Самое важное в повести происходит в момент выбора и остаётся в совести героя.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что утверждает В. В. Быков в «Круглянском мосте»
</a:t>
            </a:r>
            <a:endParaRPr lang="en-US" sz="34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2026-05-22T11:54:22Z</dcterms:created>
  <dcterms:modified xsi:type="dcterms:W3CDTF">2026-05-22T11:54:22Z</dcterms:modified>
</cp:coreProperties>
</file>