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выражение негодования и отвращения на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фразы и культурные особенности выражения отвращения и негодования.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негодования и отвращения в межкультурном 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Негодование и отвращение — универсальные чувства, но способы их выражения зависят от культурных традиций и лингвистического окружения, влияя на межкультурное общение и понимание в англоязычной среде.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Определения: outrage и disgust в английском языке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Outrage характеризуется как острое чувство гнева или возмущения при столкновении с несправедливостью, часто сопровождающееся желанием открыто высказаться.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Disgust — это реакция отвержения или неприятия, вызванная физическими или моральными причинами, отражающая инстинктивную или социальную неприязнь.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английской речи оба понятия различаются по смыслу, но могут сочетаться при описании сложных смешанных эмоциональных состояний, усиливая эффект выражения.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нюансы: британский и американский стили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сдержанность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негодование часто выражается вежливо и умеренно с помощью фраз вроде «I’m appalled» или «This is unacceptable», что отражает традиционное уважение к сдержанности.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открытость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американском английском популярны более прямолинейные и эмоциональные выражения, например «This sucks» и «I’m pissed off», что демонстрирует открытую демонстрацию чувств и прямоту коммуникации.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английские фразы негодования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«I can’t believe it!» и «Unbelievable!» служат для выражения удивления и негодования одновременно, демонстрируя эмоциональную реакцию на неожиданное событие.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«How dare you!» часто применяется для выражения шока и возмущения по поводу неприемлемого поведения другого человека в спорной ситуации.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«This is outrageous!» выражает сильное недовольство и подчеркивает нарушение норм или справедливости, часто в ответ на несправедливые действия.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«What the hell?!» — эмоциональное восклицание, указывающее на непонимание и возмущение перед неприемлемой или шокирующей ситуацией.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08131"/>
            <a:ext cx="4894200" cy="28861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отрицательные реакции в английском и русском языках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выражения негодования и отвращения в обоих языках, различия по эмоциональной насыщенности и контексту употребления.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выражения часто более формальны, в английском встречается больше разговорной и эмоциональной лексики, отражающей культурные отличия.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лингвистических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Жестикуляция как эмоциальный маркер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англоязычной культуре скрещённые руки или закат глаз часто сопровождают выражение недовольства, усиливая вербальные сигналы, что помогает лучше донести внутреннее состояние.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Фырканье и другие звуковые проявления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Фырканье или короткие вздохи могут служить невербальными комментариями негативных эмоций, добавляя эмоциональной окраски речи и помогая выразить личное отношение.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мимика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скачки тона и морщение носа — распространённые способы передачи отвращения без слов, часто понятные в любом культурном контексте, однако вариации зависят от традиций.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способы выражения отрицательных эмоций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Ситуативные примеры disgust: личная и общественная сферы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«I felt disgust when I saw the dirty cafeteria» отражает личное неприятие антисанитарных условий, показывая биологический и эмоциональный аспект отвращения.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«The unfair marking was disgusting» демонстрирует моральное недовольство учащегося, связанное с социальной несправедливостью в учебном процессе.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используют эмоционально насыщенные высказывания для обозначения границ личного комфорта и выражения протеста в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нередко сопровождаются призывами к справедливости и активными дискуссиями, что влияет на социальные и политические процессы.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усиливают скорость распространения outrage, позволяя быстро организовывать давление на власти или сообщества для изменений.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«Hundreds voiced their outrage online» показывает, как цифровые платформы способствуют публичному выражению негодования и формированию общественного мнения.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«People expressed outrage over the decision» иллюстрирует массовую реакцию на несправедливое решение, отражая коллективное возмущение.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Outrage: реакция на социальную несправедливость на английском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учащихся старших классов Великобритании и США, 2022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использование outrage/disgust среди англоговорящих подростков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значительную популярность комбинированного использования этих эмоций в школьных чатах, что отражает склонность к выражению сложных чувств.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употребление свидетельствует о развитии эмоциональной осознанности и способности к многогранному выражению негодования и отвращения.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Мемы, смайлики и интернет-сленг: новые способы выражения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 с фразами «I’m shook», «Yikes» стали популярным средством передачи чувств в сети. Они быстро и ярко отражают эмоции, делая общение живым и насыщенным в подростковой среде.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смайликов 🤢, 🤬 и акронимов вроде «WTF» помогает подросткам выразить негодование или отвращение лаконично. Такие визуальные и лексические коды расширяют эмоциональный диапазон онлайн диалогов.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мемов в современной коммуникации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смайлики и акронимы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Оруэлла отвращение служит инструментом критики тоталитаризма, где «sickening injustice» раскрывает глубину авторского протеста.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Disgust и outrage в англоязычной художественной литературе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Этвуд в своих романах демонстрирует негодование через символизм и эмоциональные описания, усиливая социальные и гендерные темы произведений.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Голдинг использует «overwhelming disgust» для создания напряжённости между персонажами, подчёркивая конфликт между добром и злом.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негодования в англоязычных СМИ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типа «Public outraged at policy changes» акцентируют внимание на общественном возмущении и создают эмоциональный отклик у читателей.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«Disgust sparks protests» иллюстрирует роль негодования в мобилизации общественных движений и активизации гражданского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коррупции, социальной несправедливости и скандалов часто освещаются через призму эмоционального возмущения, влияя на общественное мнение.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9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выражения outrage/disgust на английском
</a:t>
            </a:r>
            <a:endParaRPr lang="en-US" sz="2095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от осознания эмоции до реакции собеседника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ирония как способ смягчения негодования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Саркастические фразы, как «Oh, just great…» с определённой интонацией, помогают подросткам выразить недовольство, не создавая серьезного конфликта и снимая эмоциональное напряжение.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мемы, например «Isn’t that just lovely?» применяются для дистанцирования от негативных эмоций, делая общение более лёгким и позволяя сохранить социальные связи.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606269"/>
            <a:ext cx="4788300" cy="18801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7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и сходства: outrage vs disgust в английском
</a:t>
            </a:r>
            <a:endParaRPr lang="en-US" sz="2378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эмоциональной лексики, 2023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сферы употребления и характерные особенности outrage и disgust на примерах лексических контекстов.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Outrage ориентирован на моральные оценки, disgust — на физические и социальные отторжения, однако оба могут пересекаться в эмоциональной реакции.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частого выражения outrage/disgust на английском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выражение негодования может привести к социальному отчуждению и снижению доверия среди сверстников, особенно при излишней эмоциональной экспрессии.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время, такие выражения служат инструментом самоидентификации и утверждения личных границ, укрепляя внутреннюю позицию подростка.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конструктивно, они способствуют активизации социальных перемен и развитию диалога в группе, поддерживая изменение общественных норм.
</a:t>
            </a:r>
            <a:endParaRPr lang="en-US" sz="11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конструктивного выражения негодования на английском
</a:t>
            </a:r>
            <a:endParaRPr lang="en-US" sz="1904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вежливых и уважительных лексем («I’m disappointed», «I feel strongly about this») показывает зрелость и сохраняет взаимоуважение.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утверждающих выражений («assertive statements») помогает ясно донести своё недовольство без агрессии и открывает диалог для понимания.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с «I feel» + эмоция позволяют выразить личные переживания, снижая вероятность обострения конфликта и делая коммуникацию более эмоционально здоровой.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Аргументированное объяснение причины недовольства помогает избежать недопонимания, минимизировать напряжение и стимулировать поиск совместных решений.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Black Lives Matter и массовое выражение негодования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Lives Matter стало символом борьбы с расовой несправедливостью, где публичное выражение outrage через английский язык усиленно распространялось в соцсетях. Это обнажило системные проблемы и спровоцировало глобальные акции поддержки.
</a:t>
            </a:r>
            <a:endParaRPr lang="en-US" sz="1247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#MeToo: отвращение и возмущение как силы социальной перемены
</a:t>
            </a:r>
            <a:pPr algn="ctr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#MeToo была инициирована выражением общественного disgust и outrage по поводу сексуальных домогательств. Активное использование этих эмоций в публичной речи привело к серьезным изменениям в законодательстве и корпоративной культуре.
</a:t>
            </a:r>
            <a:endParaRPr lang="en-US" sz="1228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примеры выражения outrage/disgust в мировой истории
</a:t>
            </a:r>
            <a:endParaRPr lang="en-US" sz="19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выражений outrage и disgust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негодования и отвращения играет важную роль в английском языке, формируя социальную ответственность и моральные ориентиры, а также отражая культурные и молодежные реалии коммуникации.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2026-05-07T21:33:32Z</dcterms:created>
  <dcterms:modified xsi:type="dcterms:W3CDTF">2026-05-07T21:33:32Z</dcterms:modified>
</cp:coreProperties>
</file>