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слова, которые помогают речи двигаться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действие, состояние и делает речь живой и понятной.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глагол в русском языке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сказать, что делает предмет, что с ним произошло и что будет дальше. Без него рассказ теряет движение, а предложение — ясность и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называть действие: читать, прыгать, рисовать, петь. Такие слова показывают, что кто-то или что-то делает прямо сейчас или вообще умеет делать.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обозначать состояние: спать, молчать, радоваться, грустить. В этих случаях глагол сообщает не только действие, но и самочувствие или внутреннее настроение.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часто передаёт самое важное событие. Именно он помогает понять, что происходит с человеком, животным или предметом.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глагол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 вопросы что делать? и что сделать?. По ним легко узнать слово, которое называет действие, а не предмет или признак.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действие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узнать, что делает предмет, задают вопрос что делает?. Он помогает найти глагол в настоящем времени и не перепутать его с другими словами.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происходящее сейчас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что сделал? и что будет делать? показывают прошедшее и будущее время. Они подсказывают, когда происходит действие.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то, что уже было или будет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обычном дне школьника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школьник идёт, смотрит по сторонам и здоровается с друзьями. Потом он входит в класс, садится за парту и достаёт тетрадь. Уже с утра глаголы помогают рассказать целую историю.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ребёнок слушает, пишет и отвечает, а на перемене смеётся, бегает и играет. В одном школьном дне много действий подряд, поэтому рассказ получается живым и весёлым.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не стоит на месте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звенит, и день сразу оживает: ребёнок встаёт, умывается и быстро одевается. На кухне он завтракает, собирает рюкзак и спешит к двери. Всё это маленькие, но очень важные действия.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движения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Начальную форму удобно находить, потому что она отвечает именно на эти вопросы и не показывает, кто и когда действует.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узнать неопределённую форму глагола.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Начальную форму удобно находить, потому что она отвечает именно на эти вопросы и не показывает, кто и когда действует.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о том, что уже было: читал, писал, рисовал. Действие осталось в памяти и в рассказе.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 том, что случится потом: будет читать, напишет, нарисует. Это время помогает заглянуть вперёд.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действие, которое происходит сейчас: читает, пишет, рисует. Событие как будто идёт прямо на глазах.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глаголов по числам и лицам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могут показывать, делает ли действие один предмет или несколько. Поэтому формы поёт и поют, рисует и рисуют различаются по числу.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мы читаем показывает, что действие выполняют сразу несколько человек. Такие изменения делают предложение точным и понятным.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изменяется по лицам. Так можно понять, кто говорит: я читаю, ты читаешь, он читает.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глагола можно заметить, кто именно действует: один ученик, два друга или целый класс. Это очень удобно при чтении и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глагола в прошедшем 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в единственном числе может менять форму по роду. Так в речи различаются читал, читала и читало, хотя действие одно и то 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читал указывает на мужской род, читала — на женский, а читало — на средний. По окончанию легко увидеть, о ком или о чём идёт речь.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показывается: все говорят читали. Это удобно, когда действие совершают сразу несколько людей, животных или предметов.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глаголу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глаголом часто стоят слова, которые уточняют действие: быстро, тихо, очень, весело. Они делают картину яснее и помогают представить, как именно всё происходит.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кот крадётся к игрушке осторожно, мы сразу видим его мягкие шаги и смешную сосредоточенность. Такие слова делают предложение живым и выразительным.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предложение, затем находим слово, которое называет действие или состояние, и проверяем его вопросом.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рассказе и сказке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приходит в историю, и сразу становится понятно, что что-то началось. Глаголы открывают действие и помогают читателю войти в сюжет без долгих объяснений.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глаголов много, легко понять, что произошло сначала, а что потом. Читатель идёт за событиями шаг за шагом и не теряет нить рассказа.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порядок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глаголы умеют делать невозможное обычным. Герои взлетают, исчезают, превращаются и снова действуют, поэтому история звучит живо и немного волшебно.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чудо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один поступок сменяет другой: увидел, улыбнулся, побежал. Так текст движется вперёд, а события не стоят на месте, как сонный кот на подоконнике.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00" y="170107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750" y="170107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3707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 личная форма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называет действие в самой общей форме: читать, играть, мечтать. Он не показывает, кто именно действует, и отвечает на вопросы что делать? что сделать?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форма сразу подсказывает, кто выполняет действие: я читаю, ты играешь, они мечтают. По ней можно узнать лицо и число глагола в предложении.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форма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удобен для словарей и правил, а личная форма нужна в живой речи. Вместе они помогают строить разные предложения точно и красиво.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с глаголом обычно пишется раздельно, чтобы не исказить смысл и не перепутать действие с его отсутствием. Это правило легко запомнить.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частица не с глаголами пишется отдельно.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правило помогает писать такие слова отдельно.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с глаголом обычно пишется раздельно, чтобы не исказить смысл и не перепутать действие с его отсутствием. Это правило легко запомнить.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глаголы делают сказку интересной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глаголы запускают события и не дают героям скучать. Пошёл, прыгнул, нашёл — и сказка уже бежит вперёд быстрее весёлого зайца.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глаголы помогают творить чудеса и настроение. Засмеялся, исчез, превратился — и обычная история сразу становится удивительной, яркой и немного волшебной.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работе с глаголами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вопрос к слову: для инфинитива нужны что делать? и что сделать?, а для личной формы — что делает? что делают?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и в написании не с глаголом. Если перед словом есть частица, её обычно пишут отдельно: не спит, не умеет, не хочет.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забывать об изменении по временам и числам. Важно видеть, как слово меняется: пишет, писал, будут писать, поют.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глагола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находят в предложении, затем последовательно определяют его форму, время и другие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читает книгу глагол легко заметить по вопросу что делает? Слово читает называет действие и показывает, что оно происходит сейчас.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Мальчик играл во дворе глаголом является играл. Он отвечает на вопрос что делал? и сообщает о действии, которое уже произошло.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Мы будем рисовать глагол показывает будущее действие. Слова будем рисовать помогают понять, что событие ещё впереди, а не случилось раньше.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школе и дома каждый день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 глаголы тоже не отдыхают. Мы собираем, убираем, гуляем, играем и помогаем, поэтому речь легко рассказывает о жизни каждый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на прогулке и в играх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глаголы встречаются почти в каждом задании. Дети читают, считают, отвечают, пишут и проверяют свои мысли, как маленькие языковые исследователи.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заданиях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двигатель речи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рассказу двигаться, а словам — работать дружно. Он называет действие или состояние, меняется по правилам и делает речь понятной, живой и интересной.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2026-05-21T12:14:15Z</dcterms:created>
  <dcterms:modified xsi:type="dcterms:W3CDTF">2026-05-21T12:14:15Z</dcterms:modified>
</cp:coreProperties>
</file>