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оболочка Земли: единая система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Земли работает как единое целое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Тепло, вода, воздух и живые организмы постоянно переходят из одной оболочки Земли в другую. Поэтому любое изменение — от вырубки леса до потепления — отражается на почвах, реках, ледниках и погоде.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Земли связана в одну систему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географической оболочки и ее состав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3437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оболочка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5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оболочка — это часть Земли, где особенно тесно взаимодействуют воздух, вода, горные породы, почвы и живые организмы. Здесь формируются условия, пригодные для жизни человека.
</a:t>
            </a:r>
            <a:endParaRPr lang="en-US" sz="1112" dirty="0"/>
          </a:p>
        </p:txBody>
      </p:sp>
      <p:sp>
        <p:nvSpPr>
          <p:cNvPr id="12" name="Text 3"/>
          <p:cNvSpPr txBox="1"/>
          <p:nvPr/>
        </p:nvSpPr>
        <p:spPr>
          <a:xfrm>
            <a:off x="2612665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частей состоит
</a:t>
            </a:r>
            <a:pPr algn="l" indent="0" marL="0">
              <a:lnSpc>
                <a:spcPct val="100000"/>
              </a:lnSpc>
              <a:buNone/>
            </a:pPr>
            <a:r>
              <a:rPr lang="en-US" sz="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ее состав входят нижняя часть атмосферы, вся гидросфера, верхняя часть литосферы и вся биосфера. Эти части не существуют отдельно: они постоянно обмениваются веществом и энергией.
</a:t>
            </a:r>
            <a:endParaRPr lang="en-US" sz="1180" dirty="0"/>
          </a:p>
        </p:txBody>
      </p:sp>
      <p:sp>
        <p:nvSpPr>
          <p:cNvPr id="13" name="Text 4"/>
          <p:cNvSpPr txBox="1"/>
          <p:nvPr/>
        </p:nvSpPr>
        <p:spPr>
          <a:xfrm>
            <a:off x="4661892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проявляется ее 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5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географической оболочке возникают погода, климат, реки, озера, моря, почвы и разнообразный растительный и животный мир. Все эти компоненты связаны между собой и влияют друг на друга.
</a:t>
            </a:r>
            <a:endParaRPr lang="en-US" sz="1112" dirty="0"/>
          </a:p>
        </p:txBody>
      </p:sp>
      <p:sp>
        <p:nvSpPr>
          <p:cNvPr id="14" name="Text 5"/>
          <p:cNvSpPr txBox="1"/>
          <p:nvPr/>
        </p:nvSpPr>
        <p:spPr>
          <a:xfrm>
            <a:off x="6711120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географической оболочки помогает понять, как устроена природа Земли, почему она меняется и как человек может использовать ее ресурсы, не нарушая природное равновесие.
</a:t>
            </a:r>
            <a:endParaRPr lang="en-US" sz="120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16" y="1342500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граница
</a:t>
            </a:r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проходит в тропосфере — нижнем слое атмосферы. Именно здесь образуются облака, дуют ветры и выпадают осадки, поэтому обмен теплом и влагой особенно активен.
</a:t>
            </a:r>
            <a:endParaRPr lang="en-US" sz="1594" dirty="0"/>
          </a:p>
        </p:txBody>
      </p:sp>
      <p:sp>
        <p:nvSpPr>
          <p:cNvPr id="10" name="Text 1"/>
          <p:cNvSpPr txBox="1"/>
          <p:nvPr/>
        </p:nvSpPr>
        <p:spPr>
          <a:xfrm>
            <a:off x="337616" y="2378243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граница
</a:t>
            </a:r>
            <a:pPr algn="l" indent="0" marL="0">
              <a:lnSpc>
                <a:spcPct val="100000"/>
              </a:lnSpc>
              <a:buNone/>
            </a:pPr>
            <a:r>
              <a:rPr lang="en-US" sz="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связана с верхними слоями литосферы и дном океанов. В этих местах вода, воздух и горные породы продолжают взаимодействовать, хотя условия уже отличаются от поверхности суши.
</a:t>
            </a:r>
            <a:endParaRPr lang="en-US" sz="1383" dirty="0"/>
          </a:p>
        </p:txBody>
      </p:sp>
      <p:sp>
        <p:nvSpPr>
          <p:cNvPr id="11" name="Text 2"/>
          <p:cNvSpPr txBox="1"/>
          <p:nvPr/>
        </p:nvSpPr>
        <p:spPr>
          <a:xfrm>
            <a:off x="337616" y="3416968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оболочки
</a:t>
            </a:r>
            <a:pPr algn="l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и в океане географическая оболочка имеет разную мощность. Это связано с тем, что обмен веществом и энергией происходит по-разному в разных природных условиях.
</a:t>
            </a:r>
            <a:endParaRPr lang="en-US" sz="1477" dirty="0"/>
          </a:p>
        </p:txBody>
      </p:sp>
      <p:sp>
        <p:nvSpPr>
          <p:cNvPr id="12" name="Text 3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географической оболочки
</a:t>
            </a:r>
            <a:endParaRPr lang="en-US" sz="3200" dirty="0"/>
          </a:p>
        </p:txBody>
      </p:sp>
      <p:sp>
        <p:nvSpPr>
          <p:cNvPr id="13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взаимодействуют оболочки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воды, тепла и живых организмов в природе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энергии географической оболочки
</a:t>
            </a:r>
            <a:endParaRPr lang="en-US" sz="2919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задает ежедневные и сезонные процессы, а внутренняя энергия Земли проявляется локально, но очень мощно. Сила тяжести постоянно помогает перемещению воды и обломков пород.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«двигателем» природных процессов остается Солнце, а другие источники дополняют его действие и формируют разные явления.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«Географическая оболочка»; качественная схема ролей источников энергии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50223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49378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 географической оболочке
</a:t>
            </a:r>
            <a:endParaRPr lang="en-US" sz="2781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возвращается на Землю в виде дождя, снега или града. Часть влаги попадает прямо в океан, а часть — на сушу, где включается в новые пути движения.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поверхности океанов, морей, рек, озер, почвы и растений вода переходит в атмосферу в виде водяного пара. Солнце постоянно поддерживает этот процесс.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Поднимаясь вверх, водяной пар охлаждается и превращается в мельчайшие капли воды или кристаллы льда. Так образуются облака, из которых затем выпадают осадки.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стекают по рекам, просачиваются в грунт, накапливаются в ледниках и снова пополняют водоемы. В итоге вода проходит круг и начинает движение заново.
</a:t>
            </a:r>
            <a:pPr algn="ctr" indent="0" marL="0">
              <a:lnSpc>
                <a:spcPct val="100000"/>
              </a:lnSpc>
              <a:buNone/>
            </a:pPr>
            <a:r>
              <a:rPr lang="en-US" sz="5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 океан
</a:t>
            </a:r>
            <a:endParaRPr lang="en-US" sz="107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и роль живых организмов
</a:t>
            </a:r>
            <a:endParaRPr lang="en-US" sz="2903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2267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географической оболочке непрерывно перемещаются кислород, углекислый газ, азот, вода и минеральные соли. Эти вещества переходят из воздуха в воду, почву и организмы, а затем возвращаются обратно.
</a:t>
            </a:r>
            <a:endParaRPr lang="en-US" sz="1496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27682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 создатели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углекислый газ и воду, создают органические вещества и выделяют кислород. Благодаря этому они поддерживают жизнь многих организмов и обогащают природную среду.
</a:t>
            </a:r>
            <a:endParaRPr lang="en-US" sz="1496" dirty="0"/>
          </a:p>
        </p:txBody>
      </p:sp>
      <p:sp>
        <p:nvSpPr>
          <p:cNvPr id="13" name="Text 4"/>
          <p:cNvSpPr txBox="1"/>
          <p:nvPr/>
        </p:nvSpPr>
        <p:spPr>
          <a:xfrm>
            <a:off x="783700" y="33268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и почвообразование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микроорганизмы разлагают остатки растений и животных. В результате образуется перегной, улучшается структура почвы и ускоряется разрушение горных пород под действием живых организмов.
</a:t>
            </a:r>
            <a:endParaRPr lang="en-US" sz="14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514259"/>
            <a:ext cx="5266500" cy="228473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географической оболочки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признаки делают географическую оболочку единой и подвижной системой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оболочка работает как единая система: изменение одного компонента отражается на остальных и меняет облик территории.
</a:t>
            </a:r>
            <a:endParaRPr lang="en-US" sz="139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«Географическая оболочка»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комплексы: от маленькой территории до всей Земли
</a:t>
            </a:r>
            <a:endParaRPr lang="en-US" sz="1966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Овраг и луг
</a:t>
            </a:r>
            <a:pPr algn="ctr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небольшой территории уже заметно взаимодействие рельефа, почвы, влаги и растений. В овраге по склонам стекает вода, а на лугу формируется свой растительный покров и особый состав животных. Даже маленький участок природы имеет собственный облик и внутренние связи.
</a:t>
            </a:r>
            <a:endParaRPr lang="en-US" sz="1051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озеро, долина
</a:t>
            </a:r>
            <a:pPr algn="ctr" indent="0" marL="0">
              <a:lnSpc>
                <a:spcPct val="100000"/>
              </a:lnSpc>
              <a:buNone/>
            </a:pPr>
            <a:r>
              <a:rPr lang="en-US" sz="5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крупные природные комплексы включают сразу несколько компонентов, которые влияют друг на друга. В лесу влажность воздуха выше, у озера мягче условия, а в горной долине рельеф меняет ветер, освещенность и распределение растительности. Каждый комплекс узнаваем по сочетанию признаков.
</a:t>
            </a:r>
            <a:endParaRPr lang="en-US" sz="1041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зона и вся Земля
</a:t>
            </a:r>
            <a:pPr algn="ctr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природные комплексы охватывают огромные территории: природные зоны, материки и всю планету. На таком уровне особенно заметны влияние климата, широтного положения и океанов. Именно поэтому Землю рассматривают как единый, но очень разнообразный природный комплекс.
</a:t>
            </a:r>
            <a:endParaRPr lang="en-US" sz="10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зональность и высотная поясность
</a:t>
            </a:r>
            <a:endParaRPr lang="en-US" sz="2872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тепло распределяется по Земле неравномерно, поэтому природные условия меняются и по широте, и по высоте.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тепла получает территория, тем холоднее становятся условия и тем беднее становится растительность.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географии; данные условные, 2025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Земли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экватора к умеренным широтам
</a:t>
            </a:r>
            <a:pPr algn="ctr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удаления от экватора уменьшается количество тепла, и влажность распределяется иначе. Поэтому меняются почвы, растительность и животный мир.
</a:t>
            </a:r>
            <a:endParaRPr lang="en-US" sz="1355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холодным зонам
</a:t>
            </a:r>
            <a:pPr algn="r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высоких широтах появляются тайга, смешанные леса, а затем тундра. Здесь суровее климат, короче лето и беднее состав растительности.
</a:t>
            </a:r>
            <a:endParaRPr lang="en-US" sz="1370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сухие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с малым количеством осадков формируются степи и пустыни. Для них характерны особые почвы, приспособленные растения и животные, умеющие экономить воду.
</a:t>
            </a:r>
            <a:endParaRPr lang="en-US" sz="13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компоненты в разных природных зонах
</a:t>
            </a:r>
            <a:endParaRPr lang="en-US" sz="2509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климат задает условия для почв, растений, животных и хозяйственной деятельности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зоне природа образует свой устойчивый набор связей: климат определяет почвы и растения, а они влияют на животных и хозяйство.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обобщающая таблица по природным зонам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57750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39000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57750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39000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оболочка и деятельность человека
</a:t>
            </a:r>
            <a:endParaRPr lang="en-US" sz="2569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ресурс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используют реки, озера и подземные воды для питья, полива и производства. При неосторожном расходовании и загрязнении водоемов нарушается жизнь многих организмов.
</a:t>
            </a:r>
            <a:endParaRPr lang="en-US" sz="1158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почвы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древесину, ягоды и защиту от ветра, а почвы — основу для земледелия. Если их использовать без восстановления, территория быстро теряет плодородие.
</a:t>
            </a:r>
            <a:endParaRPr lang="en-US" sz="1277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предприятия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дорог, заводов и жилых кварталов меняет рельеф, воздух и сток воды. Поэтому любые крупные объекты требуют учета природных условий и мер защиты.
</a:t>
            </a:r>
            <a:endParaRPr lang="en-US" sz="1140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нагрузки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отходов, очистка выбросов и экономия ресурсов помогают уменьшить вред природе. Чем аккуратнее человек пользуется богатствами Земли, тем дольше сохраняются природные комплексы.
</a:t>
            </a:r>
            <a:endParaRPr lang="en-US" sz="11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экологические проблемы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проблемы связаны между собой: одна часто усиливает другую и затрагивает сразу несколько компонентов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 те нарушения, которые быстро распространяются и ослабляют природные круговороты и устойчивость экосистем.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географии; оценка условная, 2025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географической оболочки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 и заказники помогают сохранить редкие виды, природные ландшафты и естественный ход процессов, ограничивая хозяйственную деятельность человека в наиболее уязвимых местах.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 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Очистные сооружения и фильтры на предприятиях уменьшают загрязнение рек и атмосферы. Это особенно важно для городов и районов с высокой промышленной нагрузкой.
</a:t>
            </a:r>
            <a:endParaRPr lang="en-US" sz="1419" dirty="0"/>
          </a:p>
        </p:txBody>
      </p:sp>
      <p:sp>
        <p:nvSpPr>
          <p:cNvPr id="13" name="Text 4"/>
          <p:cNvSpPr txBox="1"/>
          <p:nvPr/>
        </p:nvSpPr>
        <p:spPr>
          <a:xfrm>
            <a:off x="655825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лесов, рекультивация нарушенных земель и уборка территорий возвращают природным комплексам часть утраченных свойств и улучшают условия для растений и животных.
</a:t>
            </a:r>
            <a:endParaRPr lang="en-US" sz="1390" dirty="0"/>
          </a:p>
        </p:txBody>
      </p:sp>
      <p:sp>
        <p:nvSpPr>
          <p:cNvPr id="14" name="Text 5"/>
          <p:cNvSpPr txBox="1"/>
          <p:nvPr/>
        </p:nvSpPr>
        <p:spPr>
          <a:xfrm>
            <a:off x="3574700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потребление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воды, электричества и материалов снижает потребность в добыче ресурсов. Чем меньше лишних потерь, тем слабее нагрузка на почвы, леса и водоемы.
</a:t>
            </a:r>
            <a:endParaRPr lang="en-US" sz="141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уменьшают вред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только найти причину нарушения, но и восстановить природный комплекс после воздействия человека.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оболочка в повседневной жизни
</a:t>
            </a:r>
            <a:endParaRPr lang="en-US" sz="29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быт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ветер и осадки влияют на одежду, прогулки и работу транспорта. Даже простой выбор, брать ли зонт или теплую куртку, зависит от состояния атмосферы.
</a:t>
            </a:r>
            <a:endParaRPr lang="en-US" sz="1494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урожай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свойств почвы зависит, какие культуры можно выращивать на поле, в саду и на пришкольном участке. Плодородие почвы напрямую связано с урожаем.
</a:t>
            </a:r>
            <a:endParaRPr lang="en-US" sz="1494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рядом с 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озера дают воду для питья, полива и отдыха. Их состояние важно не только для природы, но и для здоровья людей и качества жизни.
</a:t>
            </a:r>
            <a:endParaRPr lang="en-US" sz="1494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уголки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парки и школьный двор влияют на влажность воздуха, защищают почву и создают место обитания для птиц и насекомых. Без ухода они быстро теряют устойчивость.
</a:t>
            </a:r>
            <a:endParaRPr lang="en-US" sz="149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единства природы Земли
</a:t>
            </a:r>
            <a:endParaRPr lang="en-US" sz="2831" dirty="0"/>
          </a:p>
        </p:txBody>
      </p:sp>
      <p:sp>
        <p:nvSpPr>
          <p:cNvPr id="8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75675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компонентов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Атмосфера, вода, горные породы, почвы, растения, животные и человек образуют единую систему. Изменение одного компонента почти всегда отражается на других.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2931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и 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движение воды, веществ и энергии поддерживает жизнь на Земле. Именно благодаря круговоротам природа сохраняет способность к обновлению и саморегуляции.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08296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комплексов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тепла, влаги, рельефа и живых организмов создает разные природные комплексы — от леса до пустыни. Но все они подчиняются общим законам природы.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оболочка — дом живой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оболочка объединяет воздух, воду, почвы и живые организмы в единую систему, без которой жизнь на Земле невозможна. Сохраняя природу, мы сохраняем собственное будущее.
</a:t>
            </a:r>
            <a:endParaRPr lang="en-US" sz="39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2026-06-02T14:37:09Z</dcterms:created>
  <dcterms:modified xsi:type="dcterms:W3CDTF">2026-06-02T14:37:09Z</dcterms:modified>
</cp:coreProperties>
</file>