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молекул к клеткам: центральные 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происхождение жизни через развитие от молекул к первым клеткам.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происхождения клеток в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перехода от молекул к клеткам раскрывает корни жизни. Простые молекулярные системы господствовали до 4 млрд лет назад. Первые клетки кардинально изменили Землю, создав основы биологических процессов.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эволюция: путь к органическим соединениям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синтез в древней 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первичной атмосферы Земли происходило формирование органических молекул — аминокислот и нуклеотидов. Эти процессы создали основу для построения биомолекул.
</a:t>
            </a:r>
            <a:endParaRPr lang="en-US" sz="98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ученые имитировали атмосферу ранней Земли, получив аминокислоты из простых газов. Это подтвердило возможность естественного образования органики из неорганики.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бульон как среда рождения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органических веществ в океанах создала «первичный бульон», где происходили первые биохимические реакции и зародились предпосылки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возникновения первых живых структур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предполагает постепенное усложнение молекул из неорганических соединений без внешнего вмешательства, ведущие к появлению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утверждает, что простейшие формы жизни были занесены на Землю космическими метеоритами, распространив биологические зародыши из космоса.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 у гидротермальных источников связано с богатым органикой и минералами окружением, создававшим благоприятные условия для самосборки молекул.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РНК-мир: ключевой этап доклеточной эволюции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самовоспроизведении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РНК способны как хранить генетическую информацию, так и катализировать химические реакции. Это делает РНК возможным первичным биополимером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рибозимами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Чех и Сидни Альтман в 1980-х годах показали, что РНК может выполнять каталитические функции, подтверждая важность РНК в переходе к живым клеткам.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Протоклетки: границы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— простейшие структуры с липидной мембраной, способные к росту, делению и обмену веществ, создавая первые оболочки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жирные кислоты образуют пузырьки, моделирующие мембраны протоклеток, внутри которых может сочетаться генетический материал и ферментативные системы.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мембран в формировании клетки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отделяют внутреннее содержимое протоклетки от внешней среды, создавая стабильную и организованную внутреннюю среду.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двойного слоя фосфолипидов, мембрана обеспечивает селективный транспорт веществ внутрь и наружу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обмена веществ внутри мембраны дал возможность для независимого развития сложных биохимических систем.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выполняют функции рецепторов, каналов и ферментов, регулируя процессы жизнедеятельности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обмена веществ: первые биохимические процессы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гликолитических путей позволило клеткам превращать внешнюю энергию в полезную для жизни химическую форму. Это стало одним из первых метаболических процессов.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ферментов ускорило химические реакции, повысив эффективность энергетического обмена. АТФ стал универсальным источником энергии для клеточных функций.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двигатель эволюции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мутации в ДНК создают разнообразие наследственной информации, что является основой эволюционных процессов в клетках.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между организмами, особенно бактериями, способствует обмену полезными признаками и ускоряет адаптацию.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метаболизма благодаря генетическим изменениям позволяет клеткам осваивать разнообразные экологические ниши и развиваться.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первые клетки на Земле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самые древние одноклеточные организмы, не имеющие оформленного ядра. Их генетический материал представлен кольцевой ДНК, а клеточные органеллы примитивны.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прокариотам относятся бактерии и археи. Они широко распространены в различных средах и отличаются выносливостью и адаптацией к экстремальным условиям.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прокариот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играют ключевую роль в экосистемах, участвуя в циклах веществ и энергии, а также создавая условия для эволюции более сложных форм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эукариот: новый уровень сложности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оформленного ядра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отличаются наличием ядра, окружённого ядерной оболочкой, что позволяет изолировать наследственный материал и регулировать процессы транскрипции и репликации. Это нововведение значительно усложнило клеточную организацию и управление функциями.
</a:t>
            </a:r>
            <a:endParaRPr lang="en-US" sz="761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органелл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эукариотической клетке появились мембранные органеллы, такие как митохондрии, эндоплазматический ретикулум, аппарат Гольджи, обеспечивающие специализацию внутриклеточных процессов и повышающие эффективность обмена веществ и синтеза.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усложнению структуры эукариоты стали основой для формирования многоклеточных организмов — растений, грибов и животных, что открыло новую эру биологического разнообразия и экологической специализации.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Симбиогенез: рождение сложных клеток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Лин Морган Маргулис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Лин Маргулис предложила гипотезу симбиогенеза, объясняющую возникновение органелл митохондрий и хлоропластов как результат симбиоза между древними прокариотами, что изменило взгляд на эволюцию клеток.
</a:t>
            </a:r>
            <a:endParaRPr lang="en-US" sz="1075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митохондрий и хлоропластов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хлоропласты сохранили собственную ДНК, схожую с бактериальной, подтверждая их происхождение от свободноживущих микроорганизмов. Это наследие свидетельствует об эволюционной интеграции.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 кооперация клеток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специализированных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клетки с уникальными функциями: мышечные для движения, нервные для передачи сигналов, кожные для защиты.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похожими функциями объединяются в ткани, что усиливает специализацию и эффективность выполнения задач.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 с комплексными функциями, обеспечивая внутреннее гомеостаз и адаптацию организма.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 многоклеточных 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взаимодействуют для поддержки жизни всего организма, повышая выживаемость и устойчивость к внешним воздействиям.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структурные и функциональные отличия между прокариотическими и эукариотическими клетками.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 эукариот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заключается в организации генетического материала и наличии специализированных внутриклеточных структур.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Campbell, Биология, 11-е изд.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фотосинтез примерно 2,7 млрд лет назад, выделяя кислород как продукт. Это привело к росту кислорода в атмосфере и радикальными изменениями в экологии планеты.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2,3 млрд лет назад кислород привёл к кислородной катастрофе, вызвав массовое вымирание анаэробных организмов. Возникновение аэробных организмов позволило развиться сложным формам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клеточного деления и их роль в разнообразии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размножения прокариот и эукариот, их вклад в эволюцию.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достижения: искусственные клетки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создают искусственные протоклетки — липидные структуры, имитирующие базовые функции живых клеток, включая обмен веществ и самовоспроизведение.
</a:t>
            </a:r>
            <a:endParaRPr lang="en-US" sz="943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синтезирован геном искусственной клетки позволил управлять жизненными процессами, открывая перспективы биотехнологий и исследований происхождения жизни.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древних клеток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в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обнаружены остатки микроскопических организмов возрастом около 3,5 млрд лет. Эти находки свидетельствуют о существовании клеточной жизни на планете уже в архейскую эру.
</a:t>
            </a:r>
            <a:endParaRPr lang="en-US" sz="103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 древнейшие окаменелости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Строматолиты, найденные в Южной Африке, представляют собой слоистые образования, созданные колониями микроорганизмов. Их изучение подтверждает древность и устойчивость первых клеточных форм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клеточных организмов обеспечила развитие сложных систем обмена веществ и экосистем. Современные методы ДНК-секвенирования подтверждают связи между древними и современными формами жизни.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 молекулярной биологии и палеонтологии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датируется появление первых клеточных форм на Земле, что заложило основу для богатого биологического разнообразия.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клеточной эволюции для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клеток стало ключевым этапом эволюции биосферы, обеспечив основу для многообразия жизни и развития сложных организмов. Изучение их происхождения важно для науки и технологий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2026-05-10T05:52:10Z</dcterms:created>
  <dcterms:modified xsi:type="dcterms:W3CDTF">2026-05-10T05:52:10Z</dcterms:modified>
</cp:coreProperties>
</file>