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Австралией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материк с удивительной природой, городами и дружелюбным характером.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Австралию особенной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кажется особенно удивительной, потому что находится далеко от нас и живёт в своём ритме. Здесь рядом существуют жаркие пустыни, океанские берега, необычные животные и растения, которых почти нет в других странах.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страна и материк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это одновременно государство и материк. На карте она выглядит как большой остров-континент, почти со всех сторон окружённый водой и очень заметный в южной части Земли.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люди в больших городах, небольших посёлках и прибрежных районах. Вместе с ними рядом обитают кенгуру, коалы, утконосы и множество ярких птиц.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пейзажи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Австралии похожа на большой набор открытий. Путешественник может увидеть сухие равнины, зелёные леса, скалы и пляжи, словно страна собрала сразу несколько миров.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находится в Южном полушарии, поэтому на карте мира она расположена ниже экватора. До Европы и России отсюда очень далеко, и путь занимает много времени.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Австралии омывают Индийский и Тихий океаны. Из-за этого вокруг материка много воды, а на карте особенно заметны длинные линии побережья и острова рядом.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 внимательнее, можно увидеть моря, острова и большие пространства синего цвета. Всё это помогает понять, что Австралия тесно связана с океаном.
</a:t>
            </a:r>
            <a:endParaRPr lang="en-US" sz="9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герб Австралии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под звёздами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австралийском флаге соединены синий фон, красно-белые детали и звёзды. Южный Крест напоминает о ночном небе Южного полушария, а большая звезда Содружества показывает единство страны.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 гербе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Австралии украшен кенгуру и страусом эму. Эти животные выбраны не случайно: их легко узнать, и они часто воспринимаются как добрые и сильные образы страны.
</a:t>
            </a:r>
            <a:endParaRPr lang="en-US" sz="9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 — аборигены и жители островов Торресова пролива. Их культура очень древняя, а истории, передаваемые из поколения в поколение, помогают сохранить память о прошлом.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рисунки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искусстве важны песни, танцы, рисунки и связь с землёй. Эти традиции рассказывают о природе, семье и жизни людей гораздо больше, чем просто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традициям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об этой теме, важно быть внимательными и уважительными. Культура коренных народов — не украшение для картинки, а живая часть истории Австралии.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появилась европейская колония
</a:t>
            </a:r>
            <a:endParaRPr lang="en-US" sz="2069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линия времени показывает, как менялась территория с конца XVIII века до наших дней.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времена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Австралии приходится на декабрь, январь и февраль, а зима — на июнь, июль и август. Это связано с тем, что страна находится в Южном полушарии.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обычно жарче и влажнее, а на юге климат мягче. Поэтому в разных частях страны погода может заметно отличаться даже в один и тот же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погода любит сюрпризы: утром светит солнце, днём поднимается ветер, а затем внезапно начинается дождь. Без зонта тут лучше не зазеваться.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побережье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рамка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Австралию омывают Индийский и Тихий океаны, а у южных берегов часто выделяют Южный океан. Вода окружает материк почти со всех сторон, как большая синяя рамка.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и бухты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много пляжей, бухт и скал. Здесь приятно гулять, смотреть на волны и слушать шум прибоя, который будто подсказывает, что океан совсем рядом.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воздух делает прибрежные города особенно свежими и светлыми. Именно поэтому здесь любят прогулки, спорт на улице и отдых у воды в любое свободное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 — символ страны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прыгун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передвигается длинными прыжками и отлично приспособлен к жизни на открытых пространствах. Его сильные задние лапы помогают быстро двигаться, а хвост служит опорой и балансом.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для малыша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кенгуру вынашивает детёныша в сумке. Это очень удобно: малыш может расти рядом с мамой и постепенно узнавать мир, пока не станет самостоятельным.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стал одним из самых узнаваемых символов Австралии. Его изображают на гербе, сувенирах и открытках, потому что он сразу напоминает о стране-континенте.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Коала: пушистый житель эвкалипта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почти не спускается на землю и большую часть дня проводит в кронах эвкалиптов. Ветви служат ей и домом, и столовой, и удобной кроватью для длинного сна.
</a:t>
            </a:r>
            <a:endParaRPr lang="en-US" sz="1061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обед коалы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эвкалипта — не самая простая еда, но коала приспособилась к ней очень хорошо. Когда солнце светит ярко, зверёк спокойно сидит на дереве и кажется маленьким серым облаком.
</a:t>
            </a:r>
            <a:endParaRPr lang="en-US" sz="10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 водой и в небе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утконос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удивляет сразу: у него клюв, как у птицы, но это млекопитающее. Он живёт у воды, хорошо плавает и ищет пищу в тихих речках и озёрах.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птицы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 и другие яркие попугаи часто собираются шумными стайками в парках, садах и лесах. Их легко заметить по белым, жёлтым или разноцветным перьям и громким голосам.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ехидна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тоже относится к необычным животным Австралии. Она похожа на маленького колючего зверька и умеет прятаться в траве, поэтому заметить её удаётся не каждому.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Австралия стала такой особенной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миллионов лет Австралия находилась отдельно от других материков. Животные и растения развивались здесь своим путём, без частых встреч с соседями издалека.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«отдельного путешествия» в Австралии появились виды, которых почти не встретишь в других местах. Кенгуру, коалы и утконосы стали особенно известными примерами.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любит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долго живёт в одиночестве, она создаёт необычные решения. Поэтому австралийский мир так легко удивляет даже тех, кто любит животных и 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в австралийских ландшафтах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эвкалиптов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 — одни из самых узнаваемых деревьев Австралии. Их длинные листья пахнут свежо и чуть терпко, а в тени этих деревьев можно увидеть отдыхающих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растут сухие леса и открытые пространства с травами. Здесь деревья стоят не очень густо, поэтому пейзаж кажется светлым и очень просторным.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сухом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хорошо приспособлены к жаре и нехватке влаги. Растения умеют выживать в непростых условиях, а природа выглядит одновременно строгой и красивой.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материка: жарко, сухо и просторно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часто покрыты красноватой землёй и сухими равнинами. Здесь много солнца, а небо кажется таким большим, будто оно не помещается в кадр.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редкие деревья помогают природе сохранять влагу и переживать жару. Такие места выглядят сурово, но именно в этом их особая красота.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до горизонта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любят фотографировать эти пейзажи: яркий цвет почвы, длинные тени и широкое пространство создают очень запоминающийся вид. Кажется, что дорога уходит прямо в горизонт.
</a:t>
            </a:r>
            <a:endParaRPr lang="en-US" sz="8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города, которые легко запомнить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известен портом, мостом и Оперным театром. Это город, где вода, высокие здания и известные достопримечательности создают очень яркий и живой образ.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часто называют городом культуры. Здесь много парков, музеев, спортивных событий и уютных улиц, на которых всегда есть что рассматривать.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Канберра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Канберра — столица страны. В ней находятся важные государственные здания, а сам город задуман так, чтобы быть удобным и спокойным.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Здание, которое знают по всему миру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Паруса у гавани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Сиднейский Оперный театр выглядит так, будто на берегу причалили белые паруса. Его необычная форма сразу привлекает взгляд и делает здание похожим на сказочный корабль у воды.
</a:t>
            </a:r>
            <a:endParaRPr lang="en-US" sz="941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дом для музыки и спектаклей стал символом всей страны. Его часто рисуют на открытках и сувенирах, потому что он легко узнаётся даже по одному силуэту.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есть и как отдыхают в Австралии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свежая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стол часто включает простые и сытные блюда. В нём легко встретить свежие овощи, фрукты и морепродукты, которые подходят и для обычного обеда, и для праздника.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любят проводить время на улице. Спорт, прогулки, пикники и встречи на природе здесь очень привычны и помогают почувствовать расслабленный ритм жизни.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живут люди из разных стран, поэтому культура получилась очень разнообразной. В городах можно увидеть разные традиции, музыку и праздники, и это делает страну ещё интереснее.
</a:t>
            </a:r>
            <a:endParaRPr lang="en-US" sz="962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Австралия умеет сочетать городскую жизнь и любовь к природе. После школы или работы люди часто отправляются к морю, в парк или на спортивную площадку.
</a:t>
            </a:r>
            <a:endParaRPr lang="en-US" sz="10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слов, которые легко запомнить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mate в Австралии часто звучит как дружеское обращение. Оно помогает сказать «приятель» и делает разговор более тёплым и непринуждённым.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Barbie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Barbecue, а ещё коротко barbie, означает барбекю. Это слово сразу напоминает о пикнике, жаре, смехе и еде на свежем воздухе.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Kangaroo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kangaroo знают во всём мире, но в Австралии оно особенно родное. Оно сразу вызывает образ прыгающего символа страны и помогает легко запомнить 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что мы запомнили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открылась как страна яркой природы, необычных животных и дружелюбных городов. Мы узнали её символы, климат, растения и культуру. Теперь можно создать постер или «карту открытий».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2026-07-25T06:34:01Z</dcterms:created>
  <dcterms:modified xsi:type="dcterms:W3CDTF">2026-07-25T06:34:01Z</dcterms:modified>
</cp:coreProperties>
</file>