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знакомиться, говорить вежливо и находить новых друзей в классе.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 познакомимся!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знакомство помогает в школе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знаешь имена одноклассников и немного о них, в классе становится спокойнее и дружелюбнее. Проще начать разговор, найти общий интерес и быстрее почувствовать себя частью команды, а не новеньким на отдельной планете.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рассказать о себе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имя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самого простого: назови своё имя. Это сразу помогает другому человеку понять, как к тебе обращаться, и делает разговор понятным и доброжелательным.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о любимом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один-два любимых факта: занятие, цвет, игрушку или школьный предмет. Такие короткие детали помогают найти интересную тему для разговора без лишних слов.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Покажи, что умеешь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рассказать, что у тебя хорошо получается: рисовать, читать по слогам, собирать конструктор или быстро считать. Это звучит уверенно и по-дружески.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карточку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подойдут простые символы: сердечко, карандаш, мяч, книжка и улыбающееся лицо. Такая карточка помогает рассказать о себе быстро и красиво.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человека — это важно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38450" y="2100675"/>
            <a:ext cx="33639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Скажи имя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— это вежливый и очень важный способ обратиться к человеку. Когда мы называем человека по имени, он чувствует внимание, уважение и дружелюбие.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65425" y="2147700"/>
            <a:ext cx="33639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Добавь короткую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знакомство легко запомнить: «Меня зовут Маша. Я люблю рисовать». Такая фраза короткая, ясная и отлично подходит для первого класса.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познакомиться по шагам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цепочка для первого разговора в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начать разговор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Спроси: «Что ты любишь делать?» Такой вопрос легко понять и несложно ответить. Он помогает сразу узнать, чем интересуется новый знакомый, и начать разговор без неловкости.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спросить: «Какой у тебя любимый предмет?» Ответ подскажет, что ребёнку нравится в учёбе, а вам — что может стать общей темой для беседы.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игру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«Во что ты любишь играть?» особенно хорош на перемене. Он быстро показывает, какие игры нравятся другому ребёнку, и часто приводит к совместной игре.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мультфильм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«Какой мультфильм тебе нравится?» звучит просто и дружелюбно. У многих детей найдётся знакомый герой, и разговор сразу станет живее и веселее.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первоклассников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рисует, а кто-то строит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столе лежат карандаши и альбом, а рядом стоит башня из кубиков. Один ребёнок увлечённо рисует солнце, другой осторожно ставит последнюю деталь. У каждого своё любимое дело, и это делает класс особенно интересным.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танцы и прогулки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первоклассник любит книги с картинками, другой — танцы под музыку, третий — прогулки и наблюдение за котёнком во дворе. Все эти занятия по-своему важны. Они помогают детям узнавать мир и делиться впечатлениями с друзьями.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слышен смех: кто-то играет в мяч, кто-то прыгает, а кто-то придумывает новую настольную игру. Даже если занятия разные, детям легко найти общий ритм. Главное — уметь радоваться не только своим, но и чужим увлечениям.
</a:t>
            </a:r>
            <a:endParaRPr lang="en-US" sz="10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стоит сообщать при первом знакомстве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9993" y="2070303"/>
            <a:ext cx="381815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— только для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первом знакомстве не нужно называть домашний адрес, номер телефона, пароли и коды. Эти сведения личные, и их сообщают только взрослым, которым доверяют.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01613" y="2070303"/>
            <a:ext cx="381815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безопасных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разговора хватит имени, любимой игры, цвета или занятия. Такие ответы помогают познакомиться, но не раскрывают ничего лишнего. Это просто и безопасно.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нового друга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Замолчи на минуту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говорит другой человек, важно немного помолчать и посмотреть на него. Так видно, что ты готов слушать внимательно, а не спешишь сказать своё раньше времени.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Не перебивай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перебивать, собеседник спокойно доскажет мысль. Это вежливо и удобно: так ты услышишь всё до конца и лучше поймёшь, что он хотел рассказать.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Запомни имя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сразу запомнить имя нового друга. Если оно непривычное, можно тихо повторить его ещё раз. Так имя лучше остаётся в памяти, а человек чувствует уважение.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Задай короткий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задать один короткий вопрос: о любимой игре, предмете или мультфильме. Это показывает интерес и помогает разговору продолжиться без паузы.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у нас общего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мяч на двоих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двое детей заметили, что оба любят играть в мяч. Сначала они просто улыбнулись, а потом решили сыграть вместе. Так обычное совпадение превратилось в весёлое знакомство и новую дружбу.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пазлы и улыбки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кого-то любимый цвет — жёлтый, у кого-то — синий, но всем нравится рисовать и собирать пазлы. Когда дети находят общее, они чувствуют себя ближе друг к другу. А улыбка в круге интересов всегда находит место.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картинки и котята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девочка сказала, что любит книги с картинками, а мальчик признался, что обожает котят. Оказалось, что им нравятся одни и те же смешные истории. Разговор стал лёгким, как воздушный шарик.
</a:t>
            </a:r>
            <a:endParaRPr lang="en-US" sz="12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общие интересы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рассказывает о себе, затем задаёт простой вопрос, ищет совпадение и переходит к общему делу или разговору.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80520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для первого разговора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Здравствуйте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начать разговор спокойно и уважительно. Оно подходит при встрече с одноклассником, учителем или другим взрослым и сразу делает тон общения добрым.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дружелюбное слово удобно говорить на перемене или в игре. Оно помогает быстро начать знакомство, если рядом стоит новый друг, с которым хочется заговорить.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ребёнок замечает помощь и умеет быть благодарным. Оно особенно важно, когда кто-то подсказал дорогу, поделился карандашом или уступил место.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делает просьбу мягкой и вежливой. С ним легче попросить линейку, место рядом или помощь в задании, не звуча резко и грубо.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приятно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подходит, когда два человека только что познакомились. Она помогает завершить первый разговор тепло и показывает, что встреча была доброй и радостной.
</a:t>
            </a:r>
            <a:endParaRPr lang="en-US" sz="11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сильные стороны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хорошо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первоклассника есть дело, которое удаётся особенно легко. Это может быть бег, чтение, счёт, рисование или помощь друзьям. Такие умения делают ребёнка увереннее.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можно рассказать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своих успехах удобно говорить спокойно и коротко: «Я умею собирать конструктор» или «Я люблю аккуратно раскрашивать». Так знакомство звучит просто и без лишнего стеснения.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делятся своими умениями, класс становится интереснее. Один хорошо читает, другой быстро считает, третий придумывает игры. Вместе у них получается настоящая команда.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знает свои сильные стороны, ему легче не робеть и отвечать на вопросы о себе. Это помогает говорить смелее и с хорошим настроением.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немного стесняешься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вдох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на секунду, спокойно вдохни и улыбнись. Так легче собраться с мыслями и начать разговор без спешки.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своё имя, добавь одно любимое занятие и одну добрую фразу. Короткое представление звучит уверенно и легко запоминается.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собеседника, задай простой вопрос или пожелай ему хорошего дня. После этого разговор станет чуть легче и дружелюбнее.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помогают подружиться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приветствие, затем вопрос, потом находится общий интерес, после чего можно предложить игру или совместное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классе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дружном классе никого не дразнят и не перебивают. Когда ребёнка называют по имени и внимательно слушают, ему спокойнее говорить и участвовать в общих делах.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друзьями важно говорить правду спокойно и без обидных слов. Добрые слова помогают не ссориться по пустякам и делают школьный день намного приятнее.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поделиться карандашом, книгой или местом за столом, рядом становится больше хорошего настроения. Так дети учатся помогать друг другу и чувствовать себя одной командой.
</a:t>
            </a:r>
            <a:endParaRPr lang="en-US" sz="14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дружная команда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талант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один ребёнок читает быстрее всех, другой решает примеры почти молниеносно, а третий умеет красиво рисовать. Когда каждый делает своё дело хорошо, класс становится сильнее и дружнее.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веселее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которые стоят рядом и держатся за руки, выглядят как настоящая команда. У них могут быть разные увлечения, но общие улыбки и дружба делают их единым классом.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соседа упал карандаш или не получается задание, всегда найдётся тот, кто поможет. В команде важны не только успехи, но и маленькие добрые поступки, которые делают день теплее.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80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256" y="517071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правила знакомства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помогает начать разговор легко и по-доброму. Она показывает, что рядом безопасно и можно спокойно сказать первое приветствие без лишнего волнения.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говорит, важно не перебивать и дождаться конца фразы. Так легче понять человека и показать, что его слова действительно интересны.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имя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стоит повторить про себя или вслух, если оно сразу не запомнилось. Это помогает не смущаться и обращаться к новому знакомому вежливо и правильно.
</a:t>
            </a:r>
            <a:endParaRPr lang="en-US" sz="1170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ясно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понятные слова звучат уверенно и дружелюбно. В первом разговоре лучше говорить спокойно, чтобы собеседнику было легко услышать и понять ответ.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насмешек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другой ребёнок сказал не так, как ожидалось, смеяться не стоит. Вежливость помогает каждому чувствовать себя нужным и не бояться знакомства.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знакомства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узнают имя, потом интересы, затем находят общие дела и переходят к совместной игре, разговору или учёбе.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знакомство начинается с имени, приветствия и добрых слов. Если слушать внимательно, находить общее и уважать границы, в классе быстро появляются друзья.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на уроке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2026-05-25T17:08:46Z</dcterms:created>
  <dcterms:modified xsi:type="dcterms:W3CDTF">2026-05-25T17:08:46Z</dcterms:modified>
</cp:coreProperties>
</file>