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image" Target="../media/image-3-12.png"/><Relationship Id="rId13" Type="http://schemas.openxmlformats.org/officeDocument/2006/relationships/image" Target="../media/image-3-13.png"/><Relationship Id="rId14" Type="http://schemas.openxmlformats.org/officeDocument/2006/relationships/image" Target="../media/image-3-14.png"/><Relationship Id="rId15" Type="http://schemas.openxmlformats.org/officeDocument/2006/relationships/image" Target="../media/image-3-15.png"/><Relationship Id="rId16" Type="http://schemas.openxmlformats.org/officeDocument/2006/relationships/image" Target="../media/image-3-16.png"/><Relationship Id="rId17" Type="http://schemas.openxmlformats.org/officeDocument/2006/relationships/image" Target="../media/image-3-17.png"/><Relationship Id="rId18" Type="http://schemas.openxmlformats.org/officeDocument/2006/relationships/image" Target="../media/image-3-18.png"/><Relationship Id="rId19" Type="http://schemas.openxmlformats.org/officeDocument/2006/relationships/slideLayout" Target="../slideLayouts/slideLayout1.xml"/><Relationship Id="rId2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image" Target="../media/image-6-11.png"/><Relationship Id="rId12" Type="http://schemas.openxmlformats.org/officeDocument/2006/relationships/image" Target="../media/image-6-12.png"/><Relationship Id="rId13" Type="http://schemas.openxmlformats.org/officeDocument/2006/relationships/image" Target="../media/image-6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image" Target="../media/image-11-6.jpeg"/><Relationship Id="rId7" Type="http://schemas.openxmlformats.org/officeDocument/2006/relationships/image" Target="../media/image-11-7.png"/><Relationship Id="rId8" Type="http://schemas.openxmlformats.org/officeDocument/2006/relationships/image" Target="../media/image-11-8.jpe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366338" y="371225"/>
            <a:ext cx="3417025" cy="44124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1810700"/>
            <a:ext cx="48585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учится ученик в этом разделе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975973"/>
            <a:ext cx="4858500" cy="80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Говорим о городе, пути в школу, письмах и прошлом по-немецки.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447590" y="433985"/>
            <a:ext cx="23328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6600" y="1349364"/>
            <a:ext cx="4148100" cy="309892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эти темы нужны на уроке немецкого языка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899050" y="1624284"/>
            <a:ext cx="3631500" cy="25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темы помогают уверенно говорить о привычных школьных ситуациях: дороге из дома, местах в городе, сообщениях от друзей и событиях вчерашнего дня. В центре — простые, полезные фразы для реального общения.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8475" y="1592005"/>
            <a:ext cx="279600" cy="22368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932300" y="3301105"/>
            <a:ext cx="279600" cy="2796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363325" y="1564045"/>
            <a:ext cx="279600" cy="2796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6235650" y="1564045"/>
            <a:ext cx="244650" cy="2796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7" name="Image 15" descr="preencoded.png">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8" name="Image 16" descr="preencoded.png">    </p:cNvPr>
          <p:cNvPicPr>
            <a:picLocks noChangeAspect="1"/>
          </p:cNvPicPr>
          <p:nvPr/>
        </p:nvPicPr>
        <p:blipFill>
          <a:blip r:embed="rId17"/>
          <a:stretch>
            <a:fillRect/>
          </a:stretch>
        </p:blipFill>
        <p:spPr>
          <a:xfrm>
            <a:off x="4787150" y="3329065"/>
            <a:ext cx="279600" cy="223680"/>
          </a:xfrm>
          <a:prstGeom prst="rect">
            <a:avLst/>
          </a:prstGeom>
        </p:spPr>
      </p:pic>
      <p:pic>
        <p:nvPicPr>
          <p:cNvPr id="19" name="Image 17" descr="preencoded.png">    </p:cNvPr>
          <p:cNvPicPr>
            <a:picLocks noChangeAspect="1"/>
          </p:cNvPicPr>
          <p:nvPr/>
        </p:nvPicPr>
        <p:blipFill>
          <a:blip r:embed="rId1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20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для разговора о городе
</a:t>
            </a:r>
            <a:endParaRPr lang="en-US" sz="3000" dirty="0"/>
          </a:p>
        </p:txBody>
      </p:sp>
      <p:sp>
        <p:nvSpPr>
          <p:cNvPr id="21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22" name="Text 2"/>
          <p:cNvSpPr txBox="1"/>
          <p:nvPr/>
        </p:nvSpPr>
        <p:spPr>
          <a:xfrm>
            <a:off x="448625" y="1946440"/>
            <a:ext cx="25347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die Stadt, das Viertel и die Straße помогают назвать место, где живёт ученик, и коротко описать знакомый район или центр города.
</a:t>
            </a:r>
            <a:endParaRPr lang="en-US" sz="1000" dirty="0"/>
          </a:p>
        </p:txBody>
      </p:sp>
      <p:sp>
        <p:nvSpPr>
          <p:cNvPr id="23" name="Text 3"/>
          <p:cNvSpPr txBox="1"/>
          <p:nvPr/>
        </p:nvSpPr>
        <p:spPr>
          <a:xfrm>
            <a:off x="936200" y="1531940"/>
            <a:ext cx="20469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Название города и района
</a:t>
            </a:r>
            <a:endParaRPr lang="en-US" sz="1200" dirty="0"/>
          </a:p>
        </p:txBody>
      </p:sp>
      <p:sp>
        <p:nvSpPr>
          <p:cNvPr id="24" name="Text 4"/>
          <p:cNvSpPr txBox="1"/>
          <p:nvPr/>
        </p:nvSpPr>
        <p:spPr>
          <a:xfrm>
            <a:off x="1872450" y="3683500"/>
            <a:ext cx="25347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Прилагательные groß, klein, alt, neu, ruhig, laut, modern позволяют сделать описание точнее и показать, каким выглядит место.
</a:t>
            </a:r>
            <a:endParaRPr lang="en-US" sz="1000" dirty="0"/>
          </a:p>
        </p:txBody>
      </p:sp>
      <p:sp>
        <p:nvSpPr>
          <p:cNvPr id="25" name="Text 5"/>
          <p:cNvSpPr txBox="1"/>
          <p:nvPr/>
        </p:nvSpPr>
        <p:spPr>
          <a:xfrm>
            <a:off x="2360025" y="3269000"/>
            <a:ext cx="20469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Какой город и район
</a:t>
            </a:r>
            <a:endParaRPr lang="en-US" sz="1200" dirty="0"/>
          </a:p>
        </p:txBody>
      </p:sp>
      <p:sp>
        <p:nvSpPr>
          <p:cNvPr id="26" name="Text 6"/>
          <p:cNvSpPr txBox="1"/>
          <p:nvPr/>
        </p:nvSpPr>
        <p:spPr>
          <a:xfrm>
            <a:off x="3303475" y="1946440"/>
            <a:ext cx="25347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Выражения das Rathaus, die Bibliothek, der Bahnhof и die Bushaltestelle нужны, чтобы обозначить важные точки на карте и в разговоре о городе.
</a:t>
            </a:r>
            <a:endParaRPr lang="en-US" sz="1000" dirty="0"/>
          </a:p>
        </p:txBody>
      </p:sp>
      <p:sp>
        <p:nvSpPr>
          <p:cNvPr id="27" name="Text 7"/>
          <p:cNvSpPr txBox="1"/>
          <p:nvPr/>
        </p:nvSpPr>
        <p:spPr>
          <a:xfrm>
            <a:off x="3791050" y="1531940"/>
            <a:ext cx="20469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Общественные здания
</a:t>
            </a:r>
            <a:endParaRPr lang="en-US" sz="1200" dirty="0"/>
          </a:p>
        </p:txBody>
      </p:sp>
      <p:sp>
        <p:nvSpPr>
          <p:cNvPr id="28" name="Text 8"/>
          <p:cNvSpPr txBox="1"/>
          <p:nvPr/>
        </p:nvSpPr>
        <p:spPr>
          <a:xfrm>
            <a:off x="6158325" y="1946440"/>
            <a:ext cx="25347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der Park и der Platz помогают говорить о прогулках, встречах и любимых местах рядом с домом или школой.
</a:t>
            </a:r>
            <a:endParaRPr lang="en-US" sz="1000" dirty="0"/>
          </a:p>
        </p:txBody>
      </p:sp>
      <p:sp>
        <p:nvSpPr>
          <p:cNvPr id="29" name="Text 9"/>
          <p:cNvSpPr txBox="1"/>
          <p:nvPr/>
        </p:nvSpPr>
        <p:spPr>
          <a:xfrm>
            <a:off x="6645900" y="1531940"/>
            <a:ext cx="20469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Места для отдыха
</a:t>
            </a:r>
            <a:endParaRPr lang="en-US" sz="1200" dirty="0"/>
          </a:p>
        </p:txBody>
      </p:sp>
      <p:sp>
        <p:nvSpPr>
          <p:cNvPr id="30" name="Text 10"/>
          <p:cNvSpPr txBox="1"/>
          <p:nvPr/>
        </p:nvSpPr>
        <p:spPr>
          <a:xfrm>
            <a:off x="4727300" y="3683500"/>
            <a:ext cx="25347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liegen, sein, geben, sehen, besuchen, wohnen помогают связать названия мест с действиями и составить короткое, понятное предложение.
</a:t>
            </a:r>
            <a:endParaRPr lang="en-US" sz="1000" dirty="0"/>
          </a:p>
        </p:txBody>
      </p:sp>
      <p:sp>
        <p:nvSpPr>
          <p:cNvPr id="31" name="Text 11"/>
          <p:cNvSpPr txBox="1"/>
          <p:nvPr/>
        </p:nvSpPr>
        <p:spPr>
          <a:xfrm>
            <a:off x="5214875" y="3269000"/>
            <a:ext cx="20469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делают люди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7948" y="1638775"/>
            <a:ext cx="2718004" cy="3144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3400" y="360000"/>
            <a:ext cx="6293100" cy="10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Откуда идёт маршрут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477350" y="3830087"/>
            <a:ext cx="4562700" cy="81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описывают движение: geradeaus, links, rechts, gehen, fahren, laufen, nehmen. В конце обязательно называют конечный пункт — школу, остановку или другое место.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477350" y="3404463"/>
            <a:ext cx="45627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к школе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477350" y="2188039"/>
            <a:ext cx="4562700" cy="81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Описание пути начинается с точки отправления: дома, остановки или площади. Затем называют ориентиры, например угол, светофор или супермаркет, чтобы маршрут легко было представить.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477350" y="1762414"/>
            <a:ext cx="45627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и ориентиры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92328"/>
            <a:ext cx="8397600" cy="3180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45500" y="360000"/>
            <a:ext cx="84267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спросить дорогу и получить ответ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345500" y="847800"/>
            <a:ext cx="8426700" cy="5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типичного короткого диалога на улице или в школе.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2050" y="1688981"/>
            <a:ext cx="360000" cy="28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62050" y="3375925"/>
            <a:ext cx="360000" cy="36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44450" y="3375925"/>
            <a:ext cx="360000" cy="360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4844450" y="1652981"/>
            <a:ext cx="360000" cy="3600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16" name="Text 1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Вежливые фразы для разговора на улице
</a:t>
            </a:r>
            <a:endParaRPr lang="en-US" sz="3000" dirty="0"/>
          </a:p>
        </p:txBody>
      </p:sp>
      <p:sp>
        <p:nvSpPr>
          <p:cNvPr id="17" name="Text 2"/>
          <p:cNvSpPr txBox="1"/>
          <p:nvPr/>
        </p:nvSpPr>
        <p:spPr>
          <a:xfrm>
            <a:off x="502200" y="2127650"/>
            <a:ext cx="4002600" cy="8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Entschuldigung и bitte помогают обратиться к человеку вежливо и показать, что нужен короткий, спокойный ответ без давления.
</a:t>
            </a:r>
            <a:endParaRPr lang="en-US" sz="1100" dirty="0"/>
          </a:p>
        </p:txBody>
      </p:sp>
      <p:sp>
        <p:nvSpPr>
          <p:cNvPr id="18" name="Text 3"/>
          <p:cNvSpPr txBox="1"/>
          <p:nvPr/>
        </p:nvSpPr>
        <p:spPr>
          <a:xfrm>
            <a:off x="1106784" y="1673000"/>
            <a:ext cx="33978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Начать разговор
</a:t>
            </a:r>
            <a:endParaRPr lang="en-US" sz="1400" dirty="0"/>
          </a:p>
        </p:txBody>
      </p:sp>
      <p:sp>
        <p:nvSpPr>
          <p:cNvPr id="19" name="Text 4"/>
          <p:cNvSpPr txBox="1"/>
          <p:nvPr/>
        </p:nvSpPr>
        <p:spPr>
          <a:xfrm>
            <a:off x="502200" y="3850600"/>
            <a:ext cx="4002600" cy="8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Wie lange dauert es bis ...? помогает понять, сколько займёт путь, и делает ответ более практичным для ученика.
</a:t>
            </a:r>
            <a:endParaRPr lang="en-US" sz="1100" dirty="0"/>
          </a:p>
        </p:txBody>
      </p:sp>
      <p:sp>
        <p:nvSpPr>
          <p:cNvPr id="20" name="Text 5"/>
          <p:cNvSpPr txBox="1"/>
          <p:nvPr/>
        </p:nvSpPr>
        <p:spPr>
          <a:xfrm>
            <a:off x="1106799" y="3395950"/>
            <a:ext cx="33978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Спросить о времени
</a:t>
            </a:r>
            <a:endParaRPr lang="en-US" sz="1400" dirty="0"/>
          </a:p>
        </p:txBody>
      </p:sp>
      <p:sp>
        <p:nvSpPr>
          <p:cNvPr id="21" name="Text 6"/>
          <p:cNvSpPr txBox="1"/>
          <p:nvPr/>
        </p:nvSpPr>
        <p:spPr>
          <a:xfrm>
            <a:off x="4784600" y="3850600"/>
            <a:ext cx="4002600" cy="8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ответе важны geradeaus, links, rechts, neben, gegenüber и bis zum. Такие слова дают точные, короткие указания человеку, который ищет дорогу.
</a:t>
            </a:r>
            <a:endParaRPr lang="en-US" sz="1100" dirty="0"/>
          </a:p>
        </p:txBody>
      </p:sp>
      <p:sp>
        <p:nvSpPr>
          <p:cNvPr id="22" name="Text 7"/>
          <p:cNvSpPr txBox="1"/>
          <p:nvPr/>
        </p:nvSpPr>
        <p:spPr>
          <a:xfrm>
            <a:off x="5389199" y="3395950"/>
            <a:ext cx="33978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Понятный ответ
</a:t>
            </a:r>
            <a:endParaRPr lang="en-US" sz="1400" dirty="0"/>
          </a:p>
        </p:txBody>
      </p:sp>
      <p:sp>
        <p:nvSpPr>
          <p:cNvPr id="23" name="Text 8"/>
          <p:cNvSpPr txBox="1"/>
          <p:nvPr/>
        </p:nvSpPr>
        <p:spPr>
          <a:xfrm>
            <a:off x="4784600" y="2127650"/>
            <a:ext cx="4002600" cy="8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Выражения Wo ist ...?, Wie komme ich zum ...? и Ist das weit von hier? позволяют быстро уточнить место, направление и расстояние.
</a:t>
            </a:r>
            <a:endParaRPr lang="en-US" sz="1100" dirty="0"/>
          </a:p>
        </p:txBody>
      </p:sp>
      <p:sp>
        <p:nvSpPr>
          <p:cNvPr id="24" name="Text 9"/>
          <p:cNvSpPr txBox="1"/>
          <p:nvPr/>
        </p:nvSpPr>
        <p:spPr>
          <a:xfrm>
            <a:off x="5389199" y="1673000"/>
            <a:ext cx="33978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Задать вопрос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1310707"/>
            <a:ext cx="4130100" cy="34631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Предлоги места и направления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642400" y="4481675"/>
            <a:ext cx="4144800" cy="30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раздела по немецкому языку, 6 класс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878350" y="1564825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предлоги могут употребляться в обеих ситуациях, поэтому всегда важен вопрос к предложению.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78350" y="2945950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различие — не форма предлога, а смысл: где находится предмет или куда он движется.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Perfekt: как говорят о прошлом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65535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Perfekt используют, когда нужно рассказать о завершённом действии в разговоре: что уже случилось вчера, недавно или сегодня раньше. Это одна из самых частых форм в устной речи.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51020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формы проста: haben или sein + Partizip II. Например, gemacht, gespielt и gelernt обычно идут с haben, а gegangen, gekommen и gefahren — с sein.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36505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форма особенно удобна для коротких рассказов о дне: сначала событие произошло, а потом его можно назвать и объяснить в одном понятном предложении.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2219566"/>
            <a:ext cx="4843800" cy="164546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глаголы в Perfekt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310700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образуется Perfekt у часто употребляемых глаголов и какой вспомогательный глагол нужен.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2571750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Вспомогательный глагол зависит от типа действия, а Partizip II показывает, что действие завершено.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немецкого языка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чём можно рассказать в Perfekt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2564938" y="3301937"/>
            <a:ext cx="19368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удобно добавить прогулку, игру или встречу с друзьями. Слова dann и danach помогают показать, что было следующим событием.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564938" y="2788949"/>
            <a:ext cx="19368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— встреча и прогулка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769775" y="2954063"/>
            <a:ext cx="19368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можно рассказать о поездке, посещении кружка или встрече с родными. Здесь особенно полезны глаголы в Perfekt и слово später.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4769775" y="2441074"/>
            <a:ext cx="19368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Позже — поездка или кружок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6922725" y="2613088"/>
            <a:ext cx="19368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Завершают рассказ короткой оценкой: es war toll, spannend oder langweilig. Так ученик показывает не только действия, но и своё отношение к дню.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6922725" y="2100099"/>
            <a:ext cx="19368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— итог дня
</a:t>
            </a:r>
            <a:endParaRPr lang="en-US" sz="1100" dirty="0"/>
          </a:p>
        </p:txBody>
      </p:sp>
      <p:sp>
        <p:nvSpPr>
          <p:cNvPr id="16" name="Text 8"/>
          <p:cNvSpPr txBox="1"/>
          <p:nvPr/>
        </p:nvSpPr>
        <p:spPr>
          <a:xfrm>
            <a:off x="467275" y="3627738"/>
            <a:ext cx="19368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можно назвать обычный день: уроки, домашнее задание, время дома. Для начала рассказа подходят слова gestern или am Montag.
</a:t>
            </a:r>
            <a:endParaRPr lang="en-US" sz="1000" dirty="0"/>
          </a:p>
        </p:txBody>
      </p:sp>
      <p:sp>
        <p:nvSpPr>
          <p:cNvPr id="17" name="Text 9"/>
          <p:cNvSpPr txBox="1"/>
          <p:nvPr/>
        </p:nvSpPr>
        <p:spPr>
          <a:xfrm>
            <a:off x="467275" y="3114749"/>
            <a:ext cx="19368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Гестерь — урок и дом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5650" y="1011938"/>
            <a:ext cx="2717400" cy="155507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71100" y="1011938"/>
            <a:ext cx="2717400" cy="155507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58600" y="1011938"/>
            <a:ext cx="2717400" cy="1555075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56600" y="360000"/>
            <a:ext cx="84267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понять в коротком e-mail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337810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e-mail сообщает о домашнем задании, переносе урока или небольшой просьбе. Важны слова bitte, morgen, heute и вопросы wann? und wo?. Если они выделены, читатель быстро находит главное и понимает, что нужно сделать.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337815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Короткое письмо о школьных делах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623355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короткое письмо звучит как приглашение: Wir treffen uns, Kommst du mit? oder Ich komme um vier. Такие фразы помогают представить обычную школьную ситуацию, где нужно ответить на приглашение, прийти в нужное место или уточнить детали.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623360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Дружеское приглашение после уроков
</a:t>
            </a:r>
            <a:endParaRPr lang="en-US" sz="1400" dirty="0"/>
          </a:p>
        </p:txBody>
      </p:sp>
      <p:sp>
        <p:nvSpPr>
          <p:cNvPr id="16" name="Text 6"/>
          <p:cNvSpPr txBox="1"/>
          <p:nvPr/>
        </p:nvSpPr>
        <p:spPr>
          <a:xfrm>
            <a:off x="52105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письме сразу видно, кто пишет и кому оно адресовано, а рядом часто стоит тема сообщения. В тексте выделены время и место: um 15 Uhr, am Bahnhof, nach der Schule. По этим словам легко понять, где и когда должна состояться встреча.
</a:t>
            </a:r>
            <a:endParaRPr lang="en-US" sz="1200" dirty="0"/>
          </a:p>
        </p:txBody>
      </p:sp>
      <p:sp>
        <p:nvSpPr>
          <p:cNvPr id="17" name="Text 7"/>
          <p:cNvSpPr txBox="1"/>
          <p:nvPr/>
        </p:nvSpPr>
        <p:spPr>
          <a:xfrm>
            <a:off x="52110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Сообщение с пометкой о встрече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92328"/>
            <a:ext cx="8397600" cy="3180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45500" y="360000"/>
            <a:ext cx="84267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918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понять содержание электронного письма
</a:t>
            </a:r>
            <a:endParaRPr lang="en-US" sz="2918" dirty="0"/>
          </a:p>
        </p:txBody>
      </p:sp>
      <p:sp>
        <p:nvSpPr>
          <p:cNvPr id="6" name="Text 2"/>
          <p:cNvSpPr txBox="1"/>
          <p:nvPr/>
        </p:nvSpPr>
        <p:spPr>
          <a:xfrm>
            <a:off x="345500" y="847800"/>
            <a:ext cx="8426700" cy="5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чтения короткого e-mail: от адресата к действию получателя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слова и фразы в сообщениях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655350" y="156280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начале дружеского письма обычно стоят короткие обращения: Hallo, Liebe/r … или Guten Tag. Они сразу показывают, что текст адресован знакомому человеку и звучит по-личному.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655350" y="338225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письмо содержит приглашение, появляются фразы Wir treffen uns …, Ich komme um …, Wir gehen zusammen … . Такие конструкции помогают быстро распознать договорённость о встрече.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4937550" y="156280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сообщения часто встречаются просьбы и вопросы: Kannst du …?, Bitte schreib mir …, Ich brauche … . По ним легко понять, что автор ждёт ответа или помощи.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4937550" y="338225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обычно пишут Viele Grüße, Herzliche Grüße или Bis bald. Эти формулы делают сообщение вежливым и показывают, что письмо неофициальное.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1310707"/>
            <a:ext cx="4130100" cy="34631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Слова-подсказки времени в рассказе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642400" y="4481675"/>
            <a:ext cx="4144800" cy="30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 учебному материалу раздела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878350" y="1564825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слова особенно полезны в коротком устном рассказе: они помогают не путать события и соблюдать хронологию.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78350" y="2945950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последовательности и «вчера»-маркеры важнее всего для рассказа о прошлом: они связывают действия в понятный порядок.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связаны темы города и школьного пути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514750" y="2592369"/>
            <a:ext cx="2562600" cy="20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 в описании города, и в рассказе о дороге в школу нужны одни и те же ориентиры: Straße, Ecke, Kreuzung, Haltestelle, Bahnhof, Schule. Они помогают назвать знакомые места точно и коротко.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367925" y="2592369"/>
            <a:ext cx="2562600" cy="20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темы требуют умения показать направление и расстояние. Ученик говорит, где находится дом, парк или здание, а затем объясняет, как пройти или проехать к школе без лишних слов.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221100" y="2592369"/>
            <a:ext cx="2562600" cy="20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словарь пригоден для реального общения: можно описать свой район, ответить на вопрос о месте встречи и назвать путь, которым идёшь каждый день.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23975" y="2052170"/>
            <a:ext cx="4843800" cy="198025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способов добраться до школы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56600" y="4423500"/>
            <a:ext cx="34308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немецкого языка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655350" y="1595275"/>
            <a:ext cx="28842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меняются слова и примеры в зависимости от способа передвижения.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55350" y="3164625"/>
            <a:ext cx="28842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Маршрут строится по одной схеме, но лексика зависит от транспорта; цель рассказа всегда остаётся одинаковой.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трудности при изучении темы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360250" y="2426025"/>
            <a:ext cx="2003400" cy="234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Частая ошибка — смешение вопросов Wo? и Wohin?. Из-за этого ученик выбирает неправильный предлог и говорит о месте так, будто речь идёт о направлении.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501300" y="2426025"/>
            <a:ext cx="2003400" cy="234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Perfekt нередко путают haben и sein или забывают поставить Partizip II. Тогда предложение звучит неполно и теряет смысл завершённого действия.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642350" y="2426025"/>
            <a:ext cx="2003400" cy="234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трудность — противопоставление links и rechts, а также слишком короткий ответ без ориентира, времени или конечного пункта. Из-за этого маршрут становится неясным.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6783400" y="2426025"/>
            <a:ext cx="2003400" cy="234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устной речи проблема возникает, когда отдельные слова известны, но не соединяются в связное предложение. Особенно заметно это в диалогах и коротких письменных ответах.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92328"/>
            <a:ext cx="8397600" cy="3180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45500" y="360000"/>
            <a:ext cx="84267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672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составить короткий рассказ о вчерашнем дне
</a:t>
            </a:r>
            <a:endParaRPr lang="en-US" sz="2672" dirty="0"/>
          </a:p>
        </p:txBody>
      </p:sp>
      <p:sp>
        <p:nvSpPr>
          <p:cNvPr id="6" name="Text 2"/>
          <p:cNvSpPr txBox="1"/>
          <p:nvPr/>
        </p:nvSpPr>
        <p:spPr>
          <a:xfrm>
            <a:off x="345500" y="847800"/>
            <a:ext cx="8426700" cy="5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простого рассказа: время, место, действие, участники, итог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1310707"/>
            <a:ext cx="4130100" cy="34631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умения объединяет раздел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642400" y="4481675"/>
            <a:ext cx="4144800" cy="30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 содержанию раздела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878350" y="1564825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умения опираются на одну речевую основу: короткие фразы, знакомая лексика и ясная последовательность мысли.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78350" y="2945950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 развивает не отдельные слова, а практическую коммуникацию: ученик учится понимать, спрашивать и рассказывать в повседневных ситуациях.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397200"/>
            <a:ext cx="5572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раздел помогает говорить по-немецки в реальных ситуациях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360000" y="3500750"/>
            <a:ext cx="5572200" cy="12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учит называть места, объяснять путь, понимать короткие письма и рассказывать о прошедшем дне. В результате речь становится понятной, вежливой и полезной каждый день.
</a:t>
            </a:r>
            <a:endParaRPr lang="en-US" sz="1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2026-05-25T01:57:15Z</dcterms:created>
  <dcterms:modified xsi:type="dcterms:W3CDTF">2026-05-25T01:57:15Z</dcterms:modified>
</cp:coreProperties>
</file>