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клетки: внутренняя организация живой системы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 определяет её жизнь и функции.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органоиды клетки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показывают, как клетка распределяет задачи между своими структурами. Их изучение объясняет, почему синтез, транспорт, накопление энергии и переваривание веществ идут согласованно и эффективно.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органоидов клетки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725275" y="1859850"/>
            <a:ext cx="3484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структуры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725275" y="2315283"/>
            <a:ext cx="34842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окружены одной или двумя мембранами, создающими отдельные внутренние отделы для реакций, накопления веществ и их направленного перемещения внутри клетки.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21475" y="1859850"/>
            <a:ext cx="3484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Немембранные структуры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4921475" y="2315283"/>
            <a:ext cx="34842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рибосомы, клеточный центр и элементы цитоскелета. Эти органоиды работают как молекулярные комплексы, опора и система внутренней организации клетки.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органоидов клетки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 строению помогает увидеть, какие органоиды формируют внутренние компартменты, а какие обеспечивают сборку, опору и управление процессами.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многочисленны мембранные органоиды; полуавтономные выделяются особым набором генетического материала, а немембранные обеспечивают базовую организацию клетки.
</a:t>
            </a:r>
            <a:endParaRPr lang="en-US" sz="123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биологии, 2026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 — центр хранения наследственной информации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хроматин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находится наследственный материал клетки. В интерфазе он представлен хроматином, а при делении уплотняется в хромосомы, что обеспечивает точную передачу информации.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деления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клетка удваивает ДНК и упаковывает её в хромосомы. Это позволяет равномерно распределить наследственный материал между дочерними клетками.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ядрышка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ядрышке синтезируется рРНК и собираются субъединицы рибосом. Поэтому ядро не только хранит информацию, но и управляет началом синтеза белка.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отделено от цитоплазмы двойной мембраной с порами. Через них проходят РНК и белки, необходимые для обмена сигналами и реализации генетической программы.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 синтез белка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не имеют мембраны и состоят из рРНК и белков. У эукариот они крупнее, чем у прокариот, но принцип их работы остаётся общим для всех клеток.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рибосом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Расположенные в цитоплазме рибосомы синтезируют белки, которые остаются внутри клетки и участвуют в её собственных обменных процессах, росте и обновлении.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рибосомы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на шероховатой эндоплазматической сети образуют белки мембран, лизосом и секреции. Так клетка направляет синтез туда, где продукт нужен сразу после сборки.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рибосомы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белка в клетке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 гена к готовому белку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шероховатая и гладкая
</a:t>
            </a:r>
            <a:endParaRPr lang="en-US" sz="2619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725275" y="1859850"/>
            <a:ext cx="3484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725275" y="2315283"/>
            <a:ext cx="34842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её мембранах расположены рибосомы, поэтому здесь синтезируются и первично сворачиваются белки, предназначенные для мембран, лизосом и секреции.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21475" y="1859850"/>
            <a:ext cx="3484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4921475" y="2315283"/>
            <a:ext cx="34842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сети не несёт рибосом и участвует в синтезе липидов, обмене углеводов, обезвреживании некоторых веществ и накоплении ионов кальция.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в действии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после ЭПС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Пузырёк с продуктом синтеза подходит к стопке цистерн, и аппарат Гольджи принимает груз для дальнейшей обработки. Здесь молекулы получают нужные изменения, после чего распределяются по адресам внутри клетки или выводятся наружу.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в везикулы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модификации вещества собираются в отдельные пузырьки. Такая упаковка позволяет клетке точно направлять ферменты, мембранные компоненты и секретируемые вещества туда, где они понадобятся в ближайшее время.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активность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железистого эпителия и нейронах комплекс Гольджи развит особенно хорошо. Эти клетки постоянно синтезируют и выделяют вещества, поэтому им необходима высокая скорость сортировки и отправки молекул.
</a:t>
            </a:r>
            <a:endParaRPr lang="en-US" sz="9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органоидов на основных этапах обмена веществ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процесс часто опирается на несколько органоидов одновременно: клетка работает как согласованная система, а не как набор независимых структур.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функциональная нагрузка связана с белковым синтезом и энергетическим обменом; транспорт и переработка веществ поддерживают работу всей системы.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обобщение функций органоидов по школьному курсу биологии, 2026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NCBI Bookshelf, Human mitochondrial DNA; школьный курс цитологии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небольшой геном показывает, что митохондрии сохраняют часть собственной генетической программы и участвуют в обеспечении клетки энергией.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 кодируется митохондриальной ДНК у 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растений: хлоропласты, хромопласты и лейкопласты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хлорофилл и поглощают свет, поэтому именно в них идёт фотосинтез. Эти органоиды особенно многочисленны в клетках зелёных частей растения, где важен постоянный приток энергии.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бесцветные пластиды, специализированные на запасании веществ. В разных тканях они накапливают крахмал, жиры или белки, обеспечивая растение ресурсами для роста, прорастания и восстановления тканей.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за жёлтую, оранжевую и красную окраску плодов, лепестков и некоторых корнеплодов. Их пигменты помогают привлекать опылителей и распространителей семян, усиливая приспособленность растения.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и животная клетка: основные отличия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ключевые различия связаны с образом жизни клетки и её функциями: у растений сильнее выражены опорные и запасаюшие структуры, у животных — подвижность и внутриклеточное переваривание.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приспособлена к фотосинтезу и опоре, а животная — к активному движению, быстрому обмену веществ и более выраженному внутриклеточному перевариванию.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«Клетка»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3000" y="1779938"/>
            <a:ext cx="493523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816495"/>
            <a:ext cx="658030" cy="58491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и клеточный сок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сок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заполнена клеточным соком, в котором растворены соли, сахара, органические кислоты, пигменты и продукты обмена. Это не просто «запас», а важная внутренняя среда клетки.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Тургор и опора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счёт давления содержимого вакуоли на клеточную стенку растение сохраняет упругость. Когда воды достаточно, ткани остаются плотными; при её недостатке листья быстро вянут.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и удаление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накапливает вещества, которые понадобятся позже, и изолирует ненужные соединения. У некоторых простейших сократительные вакуоли дополнительно выводят избыток воды, поддерживая водный баланс.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лизосома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внутриклеточное переваривание и утилизацию продуктов распада.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 и клеточное обезвреживание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 содержат ферменты, которые участвуют в расщеплении жирных кислот. Благодаря этому клетка получает возможность использовать липиды как источник веществ и энергии без накопления опасных промежуточных продуктов.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Окисление липидов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пероксисом в клетках печени и почек, где обезвреживание идёт интенсивно. Поэтому эти органоиды рассматривают как важный элемент клеточной защиты и поддержания химического равновесия.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Детоксикация тканей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пероксисом фермент каталаза разлагает перекись водорода на воду и кислород. Это снижает повреждение мембран и других структур активными формами кислорода, возникающими в ходе обмена.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перекиси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и клеточный центр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образуют микротрубочки, микрофиламенты и промежуточные филаменты. Он задаёт форму клетки, удерживает органоиды в нужном положении и помогает клетке сохранять упорядоченность внутреннего строения.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клетки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элементам цитоскелета перемещаются пузырьки и органоиды, поэтому он работает как система направляющих. Это особенно важно в длинных клетках, где вещества должны быстро доставляться на большие расстояния.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Внутриклеточный транспорт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содержит центриоли и организует веретено деления при митозе. Благодаря этому хромосомы распределяются между дочерними клетками точно и без потери наследственной информации.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органоиды наиболее активно участвуют в обмене веществ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точные измерения, а сравнительную роль органоидов в школьной модели обмена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ложится на структуры, где идёт синтез и расход энергии; остальные органоиды обеспечивают переработку, транспорт и поддержание постоянства клетки.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школьному курсу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органоидов и связь со здоровьем человека
</a:t>
            </a:r>
            <a:endParaRPr lang="en-US" sz="2127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61300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митохондрий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61300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митохондрии работают хуже, клетка получает меньше АТФ. Это особенно заметно в тканях с высоким энергопотреблением, поэтому могут страдать мышцы, нервная система и органы, где нужен постоянный обмен веществ.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36057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Лизосомные болезни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36057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дефектах лизосом непереваренные вещества накапливаются внутри клеток. Такие нарушения называют болезнями накопления: они постепенно повреждают ткани и нарушают работу органов, особенно нервной системы и печени.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15985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синтеза белков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15985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работе эндоплазматической сети и аппарата Гольджи мешают правильному созреванию и доставке белков. В результате страдают мембраны, секреторные процессы и точность клеточного ответа на сигналы.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работает как согласованная система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образуют не набор отдельных деталей, а слаженную систему: одни хранят информацию, другие синтезируют и транспортируют вещества, третьи обеспечивают энергию и защиту. Именно эта согласованность делает жизнь клетки возможной.
</a:t>
            </a:r>
            <a:endParaRPr lang="en-US" sz="11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2026-06-01T20:18:47Z</dcterms:created>
  <dcterms:modified xsi:type="dcterms:W3CDTF">2026-06-01T20:18:47Z</dcterms:modified>
</cp:coreProperties>
</file>