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Шуберт: жизнь, музыка и главные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мелодий Шуберта и его главных музыкальных открытий.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Шуберт рос в Вене, где музыка звучала в домах, салонах и концертных залах. Здесь он учился, писал первые сочинения и долго оставался известен только узкому кругу слушателей.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Шуберта: город музыки и новых идей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Шуберт родился 31 января 1797 года в Лихтентале, недалеко от Вены. С ранних лет он играл на скрипке и фортепиано, а также пел в церковном хоре.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музыкальные шаги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Подростком Шуберт уже пробовал писать музыку: сначала песни, затем камерные пьесы и небольшие оркестровые произведения. Его музыкальная память и слух удивляли учителей и близких.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быстро заметило его талант: Шуберт легко запоминал мелодии и уверенно развивался как композитор. Именно в юности сложились черты, которые позже стали узнаваемыми в его музыке.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композитора и облик музыкальной Вены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облик и сосредоточенный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Шуберта показывают человека без внешней пышности: простая одежда, спокойный взгляд, сосредоточенность. Такой образ помогает увидеть в нём не знаменитость, а трудолюбивого автора, для которого главным языком оставалась музыка.
</a:t>
            </a:r>
            <a:endParaRPr lang="en-US" sz="1269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музыка звучала повсюду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начала XIX века жила концертами, домашними вечерами и дружескими встречами музыкантов. На её улицах и в салонах рождалась особая атмосфера, в которой песни, симфонии и камерные пьесы Шуберта находили своих первых слушателей.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29017" y="3418395"/>
            <a:ext cx="174825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романтизм в музыке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человека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обращает внимание на внутренний мир человека. В музыке Шуберта это слышно в искренности интонаций, где радость, грусть и надежда звучат особенно близко и понятно.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движение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Композиторы-романтики часто связывали музыку с природой. У Шуберта можно услышать ветер, дорогу, бег коня или тихий вечер — всё это создаёт живые звуковые картины.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мечта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музыка любит переменчивые состояния: покой, тревогу, ожидание, мечтательность. Шуберт мастерски передаёт такие переходы с помощью мелодии и гармонии.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Певучая мелодия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романтизма особенно важна красивo поющая мелодия. У Шуберта она звучит естественно и свободно, словно человеческая речь, превращённая в музыку.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Шуберт писал музыку для разных исполнителей: певцов, пианистов, камерных ансамблей и оркестров.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место занимают песни и фортепианные пьесы: именно в них особенно ясно слышен его личный стиль.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творчества Шуберта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издания по истории музыки; суммарные данные о наследии Шуберта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Шуберт и жанр Lied — художественная песня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Шуберт начинает писать песни и быстро понимает, что короткая форма может передавать сложные чувства и яркие образы.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стиль
</a:t>
            </a:r>
            <a:pPr algn="ctr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Lied голос и фортепиано становятся равноправными: текст раскрывает смысл, а сопровождение помогает услышать настроение, движение и пространство.
</a:t>
            </a:r>
            <a:endParaRPr lang="en-US" sz="1185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музыку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Шуберт сделал немецкую художественную песню самостоятельным жанром. После него Lied стал важной частью концертной культуры и вокального искусства.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«Лесной царь» Шуберт написал на стихотворение Иоганна Вольфганга Гёте. В одной песне он показал сразу несколько героев и превратил чтение стихов в напряжённую музыкальную сцену.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«Лесной царь»: песня, которая рассказывает драматическую историю
</a:t>
            </a:r>
            <a:endParaRPr lang="en-US" sz="173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Пульсирующее фортепиано напоминает стремительную скачку, а смена интонаций помогает услышать страх ребёнка, тревогу отца и загадочный зов Лесного царя.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шубертовская песня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поэтический текст превращается у Шуберта в музыкальный рассказ.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 обычно входит в один цикл экспромтов, где короткая форма звучит особенно выразительно.
</a:t>
            </a:r>
            <a:endParaRPr lang="en-US" sz="136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миниатюры создают целый мир чувств в нескольких минутах музыки: от светлой задумчивости до тихой грусти.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фортепианных экспромтов Ф. Шуберта, учебные издания по истории музыки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89061"/>
            <a:ext cx="3934500" cy="17068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известные сочинения Шуберта, их жанры, время создания и то, чем каждое произведение выделяется.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сочинения, где Шуберт соединяет яркую мелодию, сильное чувство и выразительный сюжет.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Франца Шуберта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музыкальная энциклопедия; справочные издания по истории музыки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Шуберт создал девять симфоний, но именно «Неоконченная» стала самой известной. В ней сразу слышны мягкая лирика и особая недосказанность, которая удерживает внимание слушателя.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Симфонии: от первых опытов до «Неоконченной»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произведения завершены только две части. Незаконченная форма не кажется ошибкой: наоборот, она усиливает ощущение тайны и делает музыку особенно запоминающейся.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симфониях Шуберта много длинных певучих тем. Они звучат так, словно композитор перенёс в оркестр интонации человеческого голоса и песенной мелодии.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соединял светлые и тревожные эпизоды, а гармония могла неожиданно менять настроение. Благодаря этому его симфонии звучат живо, глубоко и очень поэтично.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Камерная музыка и струнный квартет «Смерть и девушка»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узкого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Камерные произведения Шуберта часто звучали на домашних вечерах и дружеских встречах. В таком формате особенно хорошо слышны тонкие нюансы, доверительность и разговор нескольких инструментов.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Квартет с сильным образом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Струнный квартет «Смерть и девушка» соединяет лирику и драматизм. Его название сразу задаёт серьёзное настроение, а музыка передаёт тревогу, напряжение и внутреннюю борьбу.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встречаются не только в песнях, но и в фортепианных пьесах, где настроение часто меняется от светлого к задумчивому.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Шуберт говорит о природе и внутреннем одиночестве человека; именно они создают основное эмоциональное поле его музыки.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в музыке Шуберта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текстам песен и фортепианным миниатюрам Шуберта; обобщение по учебным изданиям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Шубертиады проходили в домах друзей композитора. Там звучали его песни, фортепианные пьесы и камерная музыка, а слушатели могли услышать новые сочинения почти сразу после их появления.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Шубертиады: дружеские музыкальные вечера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вечерах собирались поэты, певцы, музыканты и просто любители искусства. Атмосфера была неофициальной, поэтому музыка воспринималась очень близко и искренне.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шубертиады помогли распространить творчество Шуберта в узком кругу ценителей. Для композитора это был важный способ получить отклик и понять, как звучит его музыка перед слушателями.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жизнь и позднее признание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1797–1820-е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Шуберт много сочиняет, но живёт скромно и не получает широкой известности. Его музыка чаще звучит в кругу друзей, чем на больших концертных сценах.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умирает в возрасте 31 года. При жизни он не успевает увидеть, насколько значительным станет его наследие для последующих поколений.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 и музыканты постепенно открывают для себя его сочинения. Слава приходит позже, когда начинают активно исполнять и издавать его песни, симфонии и камерные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мировой известности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венских вечеров и первых публикаций до концертных залов разных стран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533305"/>
            <a:ext cx="3805200" cy="212083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 масштаб творчества композитора: небольшая по времени жизнь дала очень большое музыкальное наследие.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за короткую жизнь Шуберт создал необычно большое и разнообразное наследие, особенно в песне, камерной музыке и фортепианных жанрах.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Франце Шуберте в цифрах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издания по истории музыки; учебные материалы по творчеству Франца Шуберта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по-прежнему звучат в концертных залах, потому что мелодии Шуберта легко запоминаются, а чувства в них переданы ясно и убедительно. Слушателям близка эта искренность.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Шуберта важна сегодня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Шуберта помогает понять, как романтизм выражает внутренний мир человека. Поэтому его песни, симфонии и камерные пьесы изучают, исполняют и любят во всём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композитор, который превратил чувство в музыку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Шуберт показал, как простая мелодия может передать радость, грусть и одиночество. Его песни, симфонии и камерные пьесы сделали его одной из главных фигур романтизма.
</a:t>
            </a:r>
            <a:endParaRPr lang="en-US" sz="2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2026-05-25T00:03:44Z</dcterms:created>
  <dcterms:modified xsi:type="dcterms:W3CDTF">2026-05-25T00:03:44Z</dcterms:modified>
</cp:coreProperties>
</file>