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великой войны: как страна снова училась жить мирно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началась новая, трудная и важная жизнь.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война закончилась, но вокруг ещё были руины, нехватка еды и одежды, сломанные дороги и усталые люди. Восстановление страны стало общим делом для взрослых и детей.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после Победы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встречали возвращение солдат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Долгожданная встреча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возвращались в родные города и сёла после долгих лет разлуки. Их встречали слёзы, объятия и радость, которую трудно было уместить в слова.
</a:t>
            </a:r>
            <a:endParaRPr lang="en-US" sz="1277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новой работы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героям войны нужно было заново устраиваться в жизни. Они искали работу, привыкали к мирному распорядку и учились быть не бойцами, а строителями обычных дней.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вместо землянки
</a:t>
            </a:r>
            <a:pPr algn="ct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фронта люди нередко возвращались не в готовый дом, а в разрушенное место. Приходилось чинить крышу, ставить окна и начинать всё почти с нуля.
</a:t>
            </a:r>
            <a:endParaRPr lang="en-US" sz="130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 войны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Вернуться было радостно, но привыкнуть к тишине мирных улиц — непросто. Надо было снова учиться заботиться о семье, работать и просто жить спокойно.
</a:t>
            </a:r>
            <a:endParaRPr lang="en-US" sz="12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города и сёла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 руинах
</a:t>
            </a:r>
            <a:pPr algn="l" indent="0" marL="0">
              <a:lnSpc>
                <a:spcPct val="100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Сталинград, Севастополь, Минск, Киев и многие другие города сильно пострадали. На улицах лежали обломки домов, а вместо привычных кварталов часто были пустые поля битого кирпича.
</a:t>
            </a:r>
            <a:endParaRPr lang="en-US" sz="1411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делом — расчистка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убирали завалы, вытаскивали уцелевшие доски и кирпичи, расчищали дороги. Это была тяжёлая работа, но без неё нельзя было начать новое строительство.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были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разрушены, особенно важно снова открыть школы, больницы и детские сады. Поэтому строители спешили вернуть не только стены, но и места для жизни и учёбы.
</a:t>
            </a:r>
            <a:endParaRPr lang="en-US" sz="1447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стены на старом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развалин постепенно появлялись новые дома и улицы. Люди очень радовались каждому построенному окну, двери и крыше, потому что это означало: жизнь возвращается.
</a:t>
            </a:r>
            <a:endParaRPr lang="en-US" sz="14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карточки и очередь за самым нужным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на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Еды не хватало, поэтому во многих местах выдавали продукты по карточкам. Это помогало распределять самое необходимое, чтобы хлеб и крупа доставались многим семьям.
</a:t>
            </a:r>
            <a:endParaRPr lang="en-US" sz="1338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ценное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берегли хлеб, картофель, сахар, крупу и тёплую одежду. Даже маленький кусочек хлеба тогда казался настоящим сокровищем, а не просто обычным завтраком.
</a:t>
            </a:r>
            <a:endParaRPr lang="en-US" sz="138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покупками люди стояли долго, иногда почти весь день. В очередях приходилось терпеливо ждать и экономить силы, ведь нужных товаров было очень мало.
</a:t>
            </a:r>
            <a:endParaRPr lang="en-US" sz="138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Учились беречь всё
</a:t>
            </a:r>
            <a:pPr algn="l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вещь была важной: старое пальто, сапоги, ложка, кусок мыла. Люди старались ничего не выбрасывать и использовать всё до последней нитки.
</a:t>
            </a:r>
            <a:endParaRPr lang="en-US" sz="150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после войны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классы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учились в непростых условиях: в холодных комнатах, без лишних тетрадей и иногда без хорошей обуви. Но им очень хотелось сидеть за партой и узнавать новое.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Тяга к знаниям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трудности, дети мечтали читать книги, писать аккуратно и хорошо учиться. Учёба казалась им окном в более светлую и спокойную жизнь.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взрослым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многие ребята помогали дома, в огороде и в колхозе. Они носили воду, собирали дрова и выполняли посильную работу, стараясь быть полезными семье.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тяжёлые годы детям нужны были смех, игры и дружба. Они находили время для двора, мячика и простых радостей, которые очень помогали не унывать.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которые держали страну на плечах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заводе у станка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женщины работали у станков, следили за выпуском нужных деталей и не жалели сил. После смены они спешили домой, где ждали дети, стирка и ужин. Их день был длинным, как целая дорога, но они не сдавались.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больнице и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Медсёстры, врачи и санитарки помогали раненым и больным, а потом заботились о своей семье. Они успевали перевязать, накормить, успокоить и подбодрить. В их руках было сразу и лечение, и тепло домашнего уюта.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поле и в школе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женщины работали в колхозах, на полях и в школах. Они выращивали хлеб, учили детей и следили, чтобы в жизни снова появлялся порядок. Их труд был тихим, но очень важным, как свет в окне вечером.
</a:t>
            </a:r>
            <a:endParaRPr lang="en-US" sz="10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96676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614076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313626"/>
            <a:ext cx="391500" cy="31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313626"/>
            <a:ext cx="391500" cy="313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снова заработали заводы и фабрики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станков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предприятиях снова включали машины и станки. Рабочие настраивали оборудование, чтобы выпускать металл, детали и нужные вещи для повседневной жизни.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фабрики делали одежду, посуду, инструменты и другие полезные вещи. Без этого людям было бы трудно жить, одеваться и обустраивать дома.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смена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трудились много и упорно, часто без лишнего отдыха. Каждый исправный станок означал ещё один шаг к тому, чтобы страна быстрее вставала на ноги.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предприятия оживали, появлялись материалы для строительства, ремонта и новых мастерских. Это помогало не только сегодня, но и для будущих больших дел.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книги и новые знания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за парты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школы открывались снова, и дети возвращались за парты. Учителя старались сделать уроки интересными, а ученики — усидчивыми и внимательными.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библиотеки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Открывались библиотеки, кружки и занятия по интересам. Дети могли читать, рисовать, мастерить и узнавать мир не только по учебнику, но и через игру.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Печатались учебники, тетради и детские книги. Это было важно, потому что без книг нельзя хорошо учиться, а без учёбы трудно строить новую жизнь.
</a:t>
            </a:r>
            <a:endParaRPr lang="en-US" sz="1234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помогают 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была нужна не просто для оценок. Знания помогали лечить людей, строить дома, создавать технику и делать жизнь удобнее и безопаснее.
</a:t>
            </a:r>
            <a:endParaRPr lang="en-US" sz="12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дома вместо руин
</a:t>
            </a:r>
            <a:pPr algn="ctr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местах разрушенных кварталов появлялись светлые дома с окнами, балконами и дворами. Люди радовались даже первой свежей краске, потому что она означала: улица оживает. Каждый новый дом был похож на маленькую победу.
</a:t>
            </a:r>
            <a:endParaRPr lang="en-US" sz="894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для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делали тротуары, сажали деревья и прокладывали трамвайные линии. По таким улицам было удобно идти в школу, на работу и в гости. Город постепенно становился не только целым, но и уютным.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площади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раньше были пустыри и развалины, появлялись парки, скверы и площади. Дети играли на аллеях, взрослые отдыхали на скамейках, и город звучал уже совсем по-новому — мирно и радостно.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снова становились красивыми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погибших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реликвии
</a:t>
            </a:r>
            <a:pPr algn="l" indent="0" marL="0">
              <a:lnSpc>
                <a:spcPct val="100000"/>
              </a:lnSpc>
              <a:buNone/>
            </a:pPr>
            <a:r>
              <a:rPr lang="en-US" sz="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шкафах и коробках хранили фронтовые письма, фотографии и ордена. Эти маленькие вещи напоминали о близких людях и помогали семье чувствовать связь с теми, кто не вернулся домой.
</a:t>
            </a:r>
            <a:endParaRPr lang="en-US" sz="128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 сёлах ставили обелиски и памятники. К ним приносили цветы, останавливались на минуту молчания и вспоминали солдат, чьё мужество подарило стране мирное небо.
</a:t>
            </a:r>
            <a:endParaRPr lang="en-US" sz="138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стал особым днём памяти и благодарности. В этот день люди радовались миру, но говорили и о тех, кто отдал жизнь за Родину, чтобы их подвиг не был забыт.
</a:t>
            </a:r>
            <a:endParaRPr lang="en-US" sz="138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рассказывали детям о войне спокойно и честно. Так в семьях передавались уважение, благодарность и понимание: мир нужно беречь так же внимательно, как самое дорогое сокровище.
</a:t>
            </a:r>
            <a:endParaRPr lang="en-US" sz="13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дружба в мирное время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Делились самым нужным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приносили друг другу хлеб, крупу и картофель, если у кого-то запасы заканчивались. Даже небольшой кусочек еды становился знаком заботы и человеческого тепла.
</a:t>
            </a:r>
            <a:endParaRPr lang="en-US" sz="1179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Чинили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собирались, чтобы починить крышу, вставить окно или укрепить забор. Общая работа шла быстрее, а дом после неё становился не только крепче, но и уютнее.
</a:t>
            </a:r>
            <a:endParaRPr lang="en-US" sz="1299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Наводили порядок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дворах вместе убирали мусор, складывали кирпичи и расчищали дорожки. Когда каждый делал посильное дело, улица становилась чище, а настроение — заметно лучше.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оставляли одних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кого-то болел ребёнок или было тяжело с хозяйством, соседи приходили на помощь без долгих разговоров. Такая дружба помогала людям не падать духом и верить друг в друга.
</a:t>
            </a:r>
            <a:endParaRPr lang="en-US" sz="12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знания двигали страну вперёд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самолёты и надёжная связь
</a:t>
            </a:r>
            <a:pPr algn="ctr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инженеры и конструкторы создавали более удобные самолёты, радиоприёмники и средства связи. Это помогало быстрее передавать новости, соединять большие расстояния и делать жизнь людей организованнее. Техника становилась помощником, а не просто чудом на витрине.
</a:t>
            </a:r>
            <a:endParaRPr lang="en-US" sz="874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спешит на помощь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больницах врачи получали новые приборы и лекарства, а учёные искали способы лечить людей быстрее и точнее. Благодаря этому спасали больше жизней, а сложные болезни переставали казаться непобедимыми. Добрые руки врачей и наука работали вместе.
</a:t>
            </a:r>
            <a:endParaRPr lang="en-US" sz="893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будущим открытиям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лабораториях, конструкторских бюро и учебных аудиториях рождались идеи, которые меняли страну. Учёные думали о новых машинах, материалах и даже о полётах в космос. За каждым открытием стояли терпение, любознательность и огромный труд.
</a:t>
            </a:r>
            <a:endParaRPr lang="en-US" sz="8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обычный мирный день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первыми лучами солнца люди вставали, топили печь, собирали детей и спешили на работу. В окнах загорался свет, и дом наполнялся привычными звуками.
</a:t>
            </a:r>
            <a:endParaRPr lang="en-US" sz="1322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труда и учёбы
</a:t>
            </a:r>
            <a:pPr algn="ct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работали на заводах, в полях и больницах, а дети шли в школу. Каждый занимался своим делом и помогал стране жить спокойнее и увереннее.
</a:t>
            </a:r>
            <a:endParaRPr lang="en-US" sz="1382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всей семьи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трудового дня семья собиралась за столом, делилась новостями и ела горячий суп. Такие простые минуты снова становились знаком уюта, тепла и мира.
</a:t>
            </a:r>
            <a:endParaRPr lang="en-US" sz="12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радость возвращались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 улицах
</a:t>
            </a:r>
            <a:pPr algn="l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снова звучали песни, духовые оркестры и детский смех. Музыка напоминала людям, что жизнь возвращается, а вместе с ней приходит хорошее настроение.
</a:t>
            </a:r>
            <a:endParaRPr lang="en-US" sz="1503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 кино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Открывались театры, клубы и кинотеатры, куда приходили целыми семьями. После тяжёлых лет даже обычный спектакль или фильм казались настоящим праздником.
</a:t>
            </a:r>
            <a:endParaRPr lang="en-US" sz="1552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в парках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выходили гулять в скверы, на площади и к реке. Дети бегали по дорожкам, а взрослые отдыхали на скамейках и радовались тихому вечеру.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радости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Праздником мог стать новый платок, пирог к чаю или просто свободный воскресный день. После войны люди особенно умели замечать добро даже в самых простых вещах.
</a:t>
            </a:r>
            <a:endParaRPr lang="en-US" sz="15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 семейного стола
</a:t>
            </a:r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взрослые часто рассказывали детям о войне, голоде и потерях. Они говорили не только о трудностях, но и о смелости, взаимопомощи и верности друг другу. Ребята слушали очень внимательно и понимали: мир достаётся нелегко.
</a:t>
            </a:r>
            <a:endParaRPr lang="en-US" sz="975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памяти в школе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учителя показывали фотографии, письма и фронтовые награды. Дети узнавали, как их бабушки и дедушки помогали стране, и почему важно уважать людей, которые защищали Родину. Эти разговоры учили доброте и ответственности.
</a:t>
            </a:r>
            <a:endParaRPr lang="en-US" sz="923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рассказы старших учили детей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страна становилась сильнее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предприятия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открывались заводы и фабрики, где выпускали металл, машины, одежду и инструменты. Чем больше работали предприятия, тем быстрее люди получали всё нужное для жизни.
</a:t>
            </a:r>
            <a:endParaRPr lang="en-US" sz="1061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больницы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 сёлах открывались школы, поликлиники и больницы. Это значит, что дети могли учиться, а взрослые — получать помощь и заботу рядом с домом.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прокладывали дороги, мосты и новые дома. По ним удобнее было ездить, а в обновлённых кварталах появлялось больше света, воздуха и места для жизни.
</a:t>
            </a:r>
            <a:endParaRPr lang="en-US" sz="1234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поля и 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Труженики села выращивали больше хлеба, овощей и картофеля. Когда урожай становился богаче, на столах появлялось больше еды, а люди чувствовали себя увереннее.
</a:t>
            </a:r>
            <a:endParaRPr lang="en-US" sz="11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были особенно важны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475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звучало почти как обещание спокойного утра, тёплого дома и тихого сна. Люди особенно ценили его после страшных лет войны.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63475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помогала не забывать погибших, подвиг солдат и труд тех, кто поднимал страну из руин. Без неё история стала бы очень короткой и грустной.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750" y="340665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был нужен везде: на заводе, в поле, в школе и на стройке. Он помогал превращать разрушенные места в улицы, дома и целые города.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505340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проявлялась в простых делах: принести воды, поделиться хлебом, помочь с ребёнком или поправить крышу. Именно такие поступки делали людей ближе.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505340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помогала смотреть вперёд, даже когда было трудно и холодно. Она словно маленький фонарик освещала путь к новой, спокойной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послевоенная история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нужно беречь
</a:t>
            </a:r>
            <a:pPr algn="ct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люди особенно ясно поняли, как дорого стоит спокойная жизнь. Когда в домах снова загорелся свет и на улицах зазвучал смех, стало понятно: мир нельзя принимать как что-то само собой разумеющееся. Его надо хранить каждый день.
</a:t>
            </a:r>
            <a:endParaRPr lang="en-US" sz="898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меняет многое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города не превращаются в красивые и удобные сами по себе. Их поднимают люди — строители, врачи, учителя, рабочие и труженики села. Их упорство показывает, что терпение и общий труд способны сделать почти невозможное.
</a:t>
            </a:r>
            <a:endParaRPr lang="en-US" sz="942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начинается с каждого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годы учат не ждать чуда, а помогать тем, кто рядом. Когда люди делятся хлебом, поддерживают соседей и заботятся о детях, жизнь становится светлее. Даже маленькое добро помогает строить большое будущее.
</a:t>
            </a:r>
            <a:endParaRPr lang="en-US" sz="10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— это самое ценное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великой войны страна поднялась благодаря мужеству, труду и взаимной помощи. Люди вернули дома, школы и радость обычных дней. Эта история напоминает: мир нужно беречь каждый день.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2026-05-26T11:18:02Z</dcterms:created>
  <dcterms:modified xsi:type="dcterms:W3CDTF">2026-05-26T11:18:02Z</dcterms:modified>
</cp:coreProperties>
</file>