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превращает прошлое в понятную картину для юного исследователя.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карта: как прошлое становится понятным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помогает увидеть, где и когда происходили события, как менялись границы и почему люди выбирали именно эти места для жизни, дорог и путешествий. Она делает прошлое наглядным и понятным даже второкласснику.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историческая карта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исторической карте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заметить, где проходили границы стран или земель, какие территории принадлежали разным сторонам и как они менялись со временем.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цвета и условные обозначения помогают не путать территории, стороны событий и важные объекты. Маленький знак на карте часто рассказывает о большом деле.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показывают направление похода, путешествия или переселения. Сразу становится ясно, откуда начиналось движение и куда оно вело.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морские пути и дороги помогают увидеть, как люди передвигались. Иногда путь по воде был быстрее и удобнее, чем по суше.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 подписи показывают города, крепости и поселения. По ним легче понять, где жили люди и почему именно там появлялись важные места.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13" y="265145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313" y="3671175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313" y="46909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313" y="5710625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карты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подсказывает, о чём именно карта: о походе, путешествии, городе или целой эпохе. Без него карта была бы как книга без заголовка.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означают цвета, линии, точки и стрелки. Она помогает читать карту без догадок и не путаться в знаках.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заменяют длинные объяснения. Один значок может обозначать город, крепость, путь или границу, и это очень удобно.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как большое расстояние на местности умещается на маленьком листе. Благодаря ему карта остаётся удобной и аккуратной.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моря, дороги и города служат ориентирами. С их помощью проще найти нужное место и понять, как оно связано с другими объектами.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карты раньше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карты не всегда были точными: расстояния могли быть показаны приблизительно, а берега и границы — не совсем верно. Но для своего времени они были очень важны.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точности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часто украшали рамками, рисунками и орнаментами. Такая карта выглядела почти как произведение искусства — читать её было интересно, как рассматривать старинную книгу.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отделка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карты становились точнее, потому что люди лучше измеряли землю, реки и пути. Карты постепенно превращались из красивых догадок в полезные помощники.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картах можно увидеть больше подробностей и надёжнее разобраться, где находятся города, границы и дороги. История карт — это история точности.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современности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историческую карту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картой на уроке окружающего мира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события показывают исторические карты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2950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 маршруты мореплавателей, исследователей и торговцев. По ним видно, откуда начинался путь, где были остановки и куда люди добирались в конце.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2950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971525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легко увидеть, как территории стран расширялись или уменьшались. Так становится заметно, что мир со временем менялся, как по дороге меняется пейзаж.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71525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границ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468812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рассказывают, где возникали новые города и почему они появлялись именно там. Часто это было связано с реками, дорогами и удобными переправами.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7468812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222375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и линии показывают, как люди переходили на новые земли, искали безопасные места и основывали поселения. История сразу становится живой и понятной.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222375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людей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2975938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картах можно проследить движение войск, места сражений и направление наступления. Это помогает понять, как развивались большие исторические события.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2975938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 войны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путешествий и открытий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 карте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путешествия показывает путь от начала до конца. На ней отмечают старт, остановки, повороты и место прибытия, чтобы весь маршрут был понятен сразу.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к новым землям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Христофора Колумба и Фернана Магеллана связаны с большими открытиями. Их маршруты помогли людям узнать о далёких землях и морских путях.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карты показывают, как смелые мореплаватели расширяли знания о мире. Для учеников это не просто линия на листе, а настоящее приключение с историей.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помогает на уроке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запоминать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имя, дата и место видны на одной карте, запомнить их проще. Глаза помогают памяти работать быстрее, и история перестаёт быть набором отдельных слов.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знаки, сравнивать детали и делать выводы. Это полезно не только на уроке, но и при любом внимательном чтении карты.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становится живее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 карте выглядит как маленькое путешествие во времени. Сразу хочется рассмотреть путь, найти города и узнать, что было дальше.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связь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не только, что произошло, но и где это случилось. Так ребёнок лучше понимает, почему событие произошло именно в этом месте.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хорошая историческая карта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элементы, которые делают карту понятной и удобной для чтения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сравнивать старые и новые карты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заметить, как за годы менялись города, дороги и границы. На одной карте место может быть маленьким поселением, а на другой — уже крупным современным городом.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изменения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лежат старая и новая карта, легче понять, что осталось прежним, а что исчезло. Так история перестаёт казаться набором скучных дат и становится живой картиной.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Понятнее прошлое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картам хорошо видно, как люди осваивали новые территории, строили дороги и основывали города. Иногда один путь на старой карте превращается в важную трассу на современной.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увидеть рост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карт учит замечать, что мир не стоит на месте. Это как смотреть на фотографию из прошлого и сразу понимать: время умеет менять даже самые знакомые места.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 времена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знаки на карте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цвета помогают отличить одну сторону событий от другой или показать отдельные земли. Даже без длинных подписей карта сразу становится понятнее и не путает читателя.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территорий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показывают, куда двигались люди, войска или караваны. По ним легко проследить путь и понять, откуда началось событие и где оно закончилось.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движения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часто обозначают города, крепости и важные пункты, а линии — границы или дороги. Один маленький значок может подсказать гораздо больше, чем длинное объяснение.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 линии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нужны, чтобы читать карту быстро и без ошибок. Они работают как секретный язык карты, который нужно один раз понять, а потом он уже помогает сам.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9" y="471595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хранит память о прошлом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люди строили города, крепости и поселения. По таким отметкам можно понять, какие места были удобны для жизни, защиты и торговли.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крепости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метка на исторической карте сохраняет память о важном событии. Она помогает увидеть, где именно происходило то, что потом попало в учебник.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событий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видны старые дороги, речные пути и морские маршруты. Они рассказывают, как люди путешествовали и почему выбирали именно эти направления.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пути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похожа на открытую книгу, только вместо страниц у неё линии, знаки и границы. Её можно рассматривать снова и снова, каждый раз замечая новое.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 изучения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помогает собрать историю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карты: от события к его месту, участникам и значению.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картах часто плывут маленькие корабли с поднятыми парусами. Они украшают лист и сразу подсказывают, что люди много путешествовали по морям. Такая карта выглядит почти как сказочная сцена, где море никогда не бывает пустым.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на краю моря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старинных картах можно увидеть морских чудовищ, больших рыб и странных зверей. Эти рисунки показывали, как люди представляли далёкие места, где ещё не всё было изучено. Сегодня такие карты вызывают улыбку и любопытство.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Чудовища и удивление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карты украшали гербами, узорами и красивыми рамками. Они были похожи не только на учебный материал, но и на произведение искусства. Люди старались сделать карту нарядной, потому что она должна была радовать глаз и помогать запоминать путь.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и рамки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карты как красивые рисунки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запутать при чтении карты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названия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картах города и страны могут называться иначе, чем сейчас. Если не посмотреть дату, можно легко подумать, что речь идёт о другом месте.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Исчезнувшие места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поселения со временем исчезли или стали совсем другими. Поэтому знакомое слово на старой карте не всегда означает знакомый современный город.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Изменённые границы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стран и земель нередко менялись много раз. Без пояснений трудно понять, где проходила линия в прошлом и почему она выглядела именно так.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подсказки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легенда и подписи помогают не потеряться в прошлом. Они работают как добрые помощники и не дают перепутать старую карту с современной.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хранятся старинные карты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старинные карты показывают посетителям как ценные памятники прошлого. Там их бережно хранят, чтобы можно было рассмотреть, как люди когда-то представляли мир.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печатают копии старых карт, чтобы их было удобно рассматривать на уроке. Так древняя карта спокойно переезжает прямо на страницу учебника.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архивах хранятся документы и карты, которым нужна особая защита. Там они ждут исследователей, чтобы помочь им узнать подробности давних событий.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библиотеках карты часто лежат рядом с книгами и атласами. Их изучают ученики, учёные и все, кому интересно узнать больше о прошлом.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простую историческую карту для урока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создания учебной карты для события, понятного детям.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786" y="4575925"/>
            <a:ext cx="20212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историческая карта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времени и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понять, что событие всегда происходит где-то и когда-то. Она учит соединять дату с точкой на карте, а не запоминать историю по отдельности.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линии, стрелки, цвета и подписи. Это развивает аккуратность, потому что на карте важна каждая маленькая деталь.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спрашивать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подталкивает к вопросам: почему именно здесь, кто двигался и что изменилось потом. Такие вопросы делают изучение прошлого более интересным.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карты, можно увидеть, как менялись города, дороги и границы. Это помогает понять, что история — не застывшая картинка, а движение во времени.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соединяет даты, места и события в понятную картину. Она помогает увидеть, как люди жили, путешествовали и меняли мир, а история становится ближе и интереснее.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открывает прошлое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2026-05-25T20:13:57Z</dcterms:created>
  <dcterms:modified xsi:type="dcterms:W3CDTF">2026-05-25T20:13:57Z</dcterms:modified>
</cp:coreProperties>
</file>