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4" name="Text 1"/>
          <p:cNvSpPr txBox="1"/>
          <p:nvPr/>
        </p:nvSpPr>
        <p:spPr>
          <a:xfrm>
            <a:off x="1085985" y="1196341"/>
            <a:ext cx="35850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«Нос» Н. В. Гоголя: абсурд, сатира и мир чиновничьего Петербурга
</a:t>
            </a:r>
            <a:endParaRPr lang="en-US" sz="3565" dirty="0"/>
          </a:p>
        </p:txBody>
      </p:sp>
      <p:sp>
        <p:nvSpPr>
          <p:cNvPr id="5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Фантастическая повесть о чине, маске и утрате человеческого достоинства.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Гоголь показывает чиновничий Петербург
</a:t>
            </a:r>
            <a:endParaRPr lang="en-US" sz="2253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написана в 1836 году и впервые опубликована в «Современнике». На фоне николаевской эпохи Гоголь показывает город, где служебный ранг, мундир и внешний блеск подменяют личность и здравый смысл.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холодной внешней упорядоченности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Петербург кажется аккуратным и официальным, но за этой видимостью скрываются равнодушие и хаос. Каменная среда усиливает чувство одиночества и отчуждения.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участник действия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Фантастическое событие не разрушает привычный ритм города полностью. Петербург словно принимает абсурд как норму и тем самым подчёркивает гротеск повести.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повести как пространство гротеска
</a:t>
            </a:r>
            <a:endParaRPr lang="en-US" sz="2185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 сюжета: исчезновение Носа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Ковалёв просыпается и с ужасом понимает, что лишился Носа. Для него это не только телесная потеря, но и публичное унижение, угрожающее его положению в обществе.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Вскоре он видит собственный Нос в мундире важного чиновника. Абсурдная встреча делает невероятное фактом и переводит бытовую ситуацию в тревожный фантастический конфликт.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этого момента герой начинает метаться по городу, а случайная странность превращается в цепь комических и унизительных недоразумений.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сюжета повести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в повести Н. В. Гоголя «Нос»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Ковалёв мыслит прежде всего категориями служебного положения и светской репутации. Для него важно выглядеть значительнее, чем он есть на самом деле.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Носа воспринимается им как удар по чести и социальному облику. Телесная утрата мгновенно превращается в угрозу общественному существованию.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болезненно зависит от впечатления, которое производит на окружающих. Его волнуют манеры, знакомства и видимость благополучия.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Гоголь показывает личность, у которой внешний статус вытеснил внутреннее содержание и подлинную человеческую ценность.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Ковалёва: человек чина и внешнего успеха
</a:t>
            </a:r>
            <a:endParaRPr lang="en-US" sz="2089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как самостоятельный персонаж и символ
</a:t>
            </a:r>
            <a:endParaRPr lang="en-US" sz="2267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ведёт себя как чиновник высокого ранга: носит мундир, передвигается по городу и соблюдает внешние признаки важности. Это делает образ одновременно смешным и пугающим.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тела отделяется от человека и получает собственную социальную биографию. Абсурдность ситуации подчёркивает шаткость привычных представлений о личности и порядке.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Носа пародирует чинопочитание и карьерную пустоту. За внешней значительностью здесь не стоит никакого содержания.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персонажи раскрывают одну проблему: в мире повести форма часто важнее личности и смысла.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«Нос»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героев, их положения и художественной функции.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повести
</a:t>
            </a:r>
            <a:endParaRPr lang="en-US" sz="2568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на чиновничий мир и табель о рангах
</a:t>
            </a:r>
            <a:endParaRPr lang="en-US" sz="2297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ценность человека измеряется не его характером, а рангом и внешними знаками служебного успеха. Такая логика делает общество уязвимым для абсурда.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нелепый Нос, оказавшийся статским советником, вызывает больше почтения, чем сам Ковалёв. Это подчёркивает власть мундира над здравым смыслом.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высмеивает систему, где чин создаёт иллюзию достоинства, а живая личность отступает на второй план.
</a:t>
            </a:r>
            <a:endParaRPr lang="en-US" sz="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повести Н. В. Гоголя «Нос»; тематическое распределение по содержанию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повести в структуре анализа
</a:t>
            </a:r>
            <a:endParaRPr lang="en-US" sz="2291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сюжет держится на столкновении фантастики с социальной реальностью.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смысловой центр — критика чиновничьей системы, усиленная гротеском и петербургским фоном.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75618"/>
            <a:ext cx="481766" cy="4282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75618"/>
            <a:ext cx="481766" cy="428237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2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и тревожное в художественном мире «Носа»
</a:t>
            </a:r>
            <a:endParaRPr lang="en-US" sz="1827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из несоответствия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рождается из того, что официально-деловой тон описывает совершенно невозможное событие. Чем серьёзнее звучит рассказ, тем нелепее воспринимается исчезновение Носа и его самостоятельная жизнь.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без объяснения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Странность происшествия не получает рационального объяснения, поэтому читатель ощущает не только смешное, но и беспокойство. Мир не рушится, однако привычный порядок оказывается хрупким и ненадёжным.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Абсурд как норма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показывает, что невероятное быстро встраивается в повседневность: чиновники заняты не истиной, а видимостью спокойствия. Так фантастика перестаёт быть исключением и становится частью городского быта.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анализа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смешного и пугающего делает повесть удобной для школьного разбора. В ней легко увидеть, как гротеск не развлекает сам по себе, а вскрывает скрытые проблемы общества и личности.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образы и художественная традиция XIX века
</a:t>
            </a:r>
            <a:endParaRPr lang="en-US" sz="1805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в мундире: карикатура на чин
</a:t>
            </a:r>
            <a:pPr algn="l" indent="0" marL="0">
              <a:lnSpc>
                <a:spcPct val="90000"/>
              </a:lnSpc>
              <a:buNone/>
            </a:pPr>
            <a:r>
              <a:rPr lang="en-US" sz="33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9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Носа в чиновничьем мундире превращает абсурд в почти готовую сатирическую иллюстрацию. На картинке сразу возникает смешение торжественности и нелепости, которое так любил гоголевский гротеск. Такой образ легко считывается без длинных пояснений.
</a:t>
            </a:r>
            <a:endParaRPr lang="en-US" sz="996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сцена странного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улица, холодный свет и силуэты зданий создают фон, на котором фантастическое кажется почти будничным. Иллюстратор может показать не только героя, но и безразличную среду, усиливающую ощущение одиночества и отчуждения.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как готовый сюжет для рисунка
</a:t>
            </a:r>
            <a:pPr algn="l" indent="0" marL="0">
              <a:lnSpc>
                <a:spcPct val="90000"/>
              </a:lnSpc>
              <a:buNone/>
            </a:pPr>
            <a:r>
              <a:rPr lang="en-US" sz="32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подобные необычные сцены особенно хорошо работали в книжной графике: их можно было превратить в театральную маску, сатирический рисунок или почти комическую афишу. Зрелищность сюжета делает текст очень визуальным и запоминающимся.
</a:t>
            </a:r>
            <a:endParaRPr lang="en-US" sz="961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образы и художественная традиция XIX века
</a:t>
            </a:r>
            <a:endParaRPr lang="en-US" sz="1805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Гоголя в повести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использует канцелярскую и почти официальную лексику, из-за чего невероятное происшествие звучит как сухой служебный факт. Это усиливает комизм и создаёт впечатление документальной точности.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бюрократическими оборотами появляются бытовые детали, разговорные интонации и живые реплики. Благодаря этому мир повести кажется одновременно узнаваемым и нарочито странным.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часто прибегает к иронии и гиперболе: страх Ковалёва и реакция окружающих намеренно преувеличены. Так обычная житейская ситуация превращается в гротескную сцену общественного позора.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Повторения, точные наблюдения и неожиданные переходы от серьёзного к смешному делают стиль особенно выразительным. Гоголь показывает, что абсурд можно описывать так же строго, как протокол или официальный рапорт.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приёмы работают вместе: они усиливают ощущение абсурда и одновременно разоблачают культ чина и внешней значительности.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«Нос»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и их функции
</a:t>
            </a:r>
            <a:endParaRPr lang="en-US" sz="2641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приёмы Гоголя и их роль в раскрытии смысла повести.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утраты лица и идентичности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Носа воспринимается Ковалёвым не только как телесный ущерб, но и как удар по его самоуважению. Для него внешний вид связан с правом быть признанным в обществе.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Носа герой чувствует себя смешным, уязвимым и как будто исключённым из привычного социального мира. Его реакция показывает, насколько сильно личность зависит от внешнего знака.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лицо — это не просто часть тела, а символ статуса, достоинства и цельности человека. Когда этот знак исчезает, рушится и уверенность героя в собственной полноценности.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общества на невероятное событие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общественного поведения в повести Н. В. Гоголя «Нос».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внешнего образа по-прежнему важна: людей часто оценивают по одежде, манере говорить, уверенности и публичному успеху. Гоголь показывает, как легко форма начинает подменять содержание.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чужим мнением тоже остаётся узнаваемым. Ковалёв переживает не только из-за потери Носа, но и из-за возможного общественного унижения, что особенно понятно современному читателю.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помогает увидеть механизмы социальной маскировки: человек нередко подстраивается под ожидания среды, чтобы казаться значительнее. Эта зависимость от оценки окружающих не утратила силы.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сатира Гоголя звучит современно. Она обращена не только к чиновничьему Петербургу XIX века, но и к любому обществу, где престиж важнее внутреннего содержания.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остаётся актуальной
</a:t>
            </a:r>
            <a:endParaRPr lang="en-US" sz="2786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значение «Носа»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закрепила за Гоголем репутацию мастера гротеска и социальной сатиры. В ней фантастическое событие служит не украшением сюжета, а способом точного разговора о человеке и обществе.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«Нос» стал важным этапом развития русской прозы, где абсурд помогает раскрыть внутренние противоречия реальности. Позднее этот приём будет особенно заметен в изображении бюрократии и раздвоенности личности.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курса повесть ценна тем, что соединяет яркий сюжет с глубоким смыслом. Она помогает понять, как художественная форма может одновременно развлекать, удивлять и критически осмыслять жизнь.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в повести — это не только фантастическая деталь, но и пародия на самостоятельное «я», существующее отдельно от человека. В нём Гоголь соединяет телесное и социальное, смешное и пугающее.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Носа показывает власть формы над личностью: мундир, чин и внешний знак оказываются важнее содержания. Поэтому он становится точным символом гоголевского мира, где значительность часто оказывается пустой оболочкой.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интерпретация образа Носа
</a:t>
            </a:r>
            <a:endParaRPr lang="en-US" sz="2721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Абсурд, который точно говорит о человеке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«Нос» убеждает: внешняя значимость без внутреннего содержания превращает человека в пустую маску. Гоголь показывает это через смешное, тревожное и по-настоящему современное столкновение личности с миром форм.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2026-05-23T10:49:27Z</dcterms:created>
  <dcterms:modified xsi:type="dcterms:W3CDTF">2026-05-23T10:49:27Z</dcterms:modified>
</cp:coreProperties>
</file>