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жизнедеятельность организмов: основные вопросы урока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строение, уровни организации и процессы жизни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— основа биологии. Изучение их строения раскрывает принципы жизни и помогает применить знания в медицине, сельском хозяйстве и охране природы.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строение организмов?
</a:t>
            </a:r>
            <a:endParaRPr lang="en-US" sz="272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фундамент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непрерывно обмениваются веществами с окружающей средой. Например, растение поглощает воду и питательные вещества для роста.
</a:t>
            </a:r>
            <a:endParaRPr lang="en-US" sz="106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живое существо растёт и меняется: семечко превращается в растение, а котёнок со временем становится взрослой кошкой.
</a:t>
            </a:r>
            <a:endParaRPr lang="en-US" sz="129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реакция на раздражители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способны воспроизводить потомство и реагировать на внешний мир — кошка слышит звук и поворачивает голову.
</a:t>
            </a:r>
            <a:endParaRPr lang="en-US" sz="1174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живых организмов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 триллионов
</a:t>
            </a:r>
            <a:endParaRPr lang="en-US" sz="3113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клеток: у животных и растений это эукариотические клетки с ядром, у бактерий — прокариотические, без ядра.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клеток содержит тело взрослого человека, обеспечивая его жизнедеятельность.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средних классов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клетки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содержит мембрану, которая отделяет её от окружающей среды, цитоплазму — внутренняя среда, где происходят химические реакции, и ядро — хранитель генетической информации в эукариотах.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органоидов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у растений обеспечивают фотосинтез, создавая питательные вещества, а митохондрии во всех эукариотах отвечают за выработку энергии, необходимой для жизнедеятельности.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клетки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1925" y="2477750"/>
            <a:ext cx="2733249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отличия, связанные с функциями клеток разных организмов.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клеток отражают адаптацию к функциям организмов.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5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растительных и животных клеток
</a:t>
            </a:r>
            <a:endParaRPr lang="en-US" sz="25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05450"/>
            <a:ext cx="368100" cy="36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75125"/>
            <a:ext cx="368100" cy="36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25900"/>
            <a:ext cx="368100" cy="32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ткани и их роль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растения и животных от повреждений и высыхания, образуя внешний слой.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движение у животных за счёт способности сокращаться.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сигналы и координирует работу органов, обеспечивая связь с окружающей средой.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Проводящая ткань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транспорт воды и питательных веществ в растениях, обеспечивая их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перекачивает кровь, доставляя кислород и питание ко всем частям тела. Кровеносная система у животных выполняет жизненно важные функции транспорта веществ.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кровеносная система
</a:t>
            </a:r>
            <a:endParaRPr lang="en-US" sz="1247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обеспечивают обмен кислорода и углекислого газа с окружающей средой, поддерживая энергообеспечение организма.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выполняет функцию всасывания воды и минеральных веществ из почвы, обеспечивая растение питательными веществами.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растений: корень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 системы органов в живой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имеет свою структуру и функции, от молекул до экосистем, отражая сложность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уровней помогает изучать природу как единую систему с разными масштабами.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живой природы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организмы необходимыми веществами: растения создают пищу сами, животные получают её извне.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процесс получения энергии клетками при использовании кислорода и питательных веществ.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позволяет сохранять и разнообразить виды, обеспечивая передачу наследственной информации.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внешние раздражители обеспечивает приспособление к изменяющимся условиям среды и выживание.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процессы жизнедеятельности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автотрофы и гетеротрофы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1312875" y="19447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автотрофы, способные самостоятельно синтезировать пищу из воды и углекислого газа с помощью солнечного света через фотосинтез. Этот процесс является основой питания для всей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312875" y="3259150"/>
            <a:ext cx="33411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— гетеротрофы, они питаются готовыми органическими веществами, получая энергию извне. У некоторых бактерий встречаются оба типа питания, что обеспечивает их разнообразие форм существования.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как способ получения энергии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дыхании клетки используют кислород для расщепления питательных веществ, высвобождая энергию, необходимую для жизненных процессов. В результате образуются вода и углекислый газ.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дыхание происходит круглосуточно, даже ночью, когда фотосинтез не активен. Это обеспечивает поддержание обменных процессов и жизнеспособность клеток.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 включает нос, трахею, бронхи и легкие, которые позволяют эффективно обмениваться газами между организмом и окружающей средой.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взаимосвязаны и обеспечивают газообмен в природе, поддерживая жизнедеятельность растений и животных.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 дополняют друг друга, создавая цикл кислорода и углекислого газа, необходимый для существования экосистем.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6 класс, 2023 год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дыхание: сходства и различия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— это увеличение размера и количества клеток у организмов, например, мальки увеличиваются в размерах по мере взросления до взрослых рыб.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появление новых органов и преобразования, например, превращение гусеницы в бабочку, а также взросление человека от ребёнка до взрослого.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примеры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происходит без участия гамет, например, деление бактерий на две части или рост новых растений от отростков.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основано на слиянии мужских и женских гамет, что способствует разнообразию признаков у потомков, как у цветковых растений, рыб и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передачу генетической информации и позволяет видам адаптироваться и выживать в меняющихся условиях окружающей среды.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Размножение: способы у живых существ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реагируют на свет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умеют направлять рост побегов к солнечному свету, что помогает им максимально использовать энергию для фотосинтеза. Этот процесс называется фототропизмом и обеспечивает лучший рост.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Улитка прячется при 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прикосновении или резких движениях улитка моментально прячется в раковину — это пример реакции на внешние раздражители, позволяющей защититься от хищников.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температуры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животные способны регулировать свою внутреннюю температуру, например, люди потеют для охлаждения, а многие млекопитающие сохраняют тепло благодаря шерсти и жировому слою.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 раздражения и поддержание внутреннего равновесия
</a:t>
            </a:r>
            <a:endParaRPr lang="en-US" sz="274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воду и минералы из почвы, а в процессе фотосинтеза выделяют кислород, что поддерживает жизнь на Земле.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дышат кислородом, потребляют растения или других животных для питания и мигрируют в поисках пищи и благоприятных условий.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участвуют в разложении органических остатков, возвращая вещества в почву и способствуя её плодородию.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формируют экосистемы и обеспечивают баланс веществ и энергии в природе, способствуя устойчивому развитию.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окружающей средой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951172"/>
            <a:ext cx="4332300" cy="17138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различные адаптации организмов: кактус для сухого климата, белый медведь для холодной среды, листья лилии для водной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помогают организмам эффективно выживать и развиваться в разнообразных природных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для школьников, 2020 год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условиям среды: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организмов поддерживает круговорот веществ и энергии в природе, обеспечивая очистку воздуха и плодородие почв.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жизнедеятельности растений, животных и микроорганизмов человек получает пищу, лекарства и сохраняет экологическое равновесие.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жизнедеятельности для природы и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строения и жизнедеятельности организмов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и процессов жизнедеятельности даёт понимание биоразнообразия и помогает применять знания для охраны природы, развития медицины и сельского хозяйства.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2026-05-09T09:33:58Z</dcterms:created>
  <dcterms:modified xsi:type="dcterms:W3CDTF">2026-05-09T09:33:58Z</dcterms:modified>
</cp:coreProperties>
</file>