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ископаемые и ареалы видов раскрывают историю жизни на Земле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 биогеографические методы изучения эволюции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палеонтология и биогеография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методы помогают изучать прошлое жизни там, где его нельзя наблюдать напрямую: по костям, отпечаткам, микрофоссилиям, ареалам и эндемикам они восстанавливают древние экосистемы и пути расселения видов.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палеонтология в эволюционном контексте
</a:t>
            </a:r>
            <a:endParaRPr lang="en-US" sz="2488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находок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 соотносит ископаемые остатки с геологическими слоями и методами датировки, чтобы определить, когда существовал организм и как он вписывается в последовательность изменений жизни.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древних и современных форм позволяет выявить общие признаки, различия и направление преобразований органов, размеров тела и способов жизни в ходе эволюции.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 имеют находки, сочетающие признаки разных групп: они показывают, что новые крупные группы не появляются мгновенно, а формируются через промежуточные стадии.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 разрезах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ископаемых в слоях пород помогает увидеть смену фаун и флор во времени и проверить, какие формы предшествовали другим в истории Земли.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находок дают разную информацию об организмах, их среде и эволюционных связях.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датирован слой и чем полнее набор находок, тем надёжнее реконструкция эволюционных изменений.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палеонтологических данных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палеонтологии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ископаемые остатки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3875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захоронение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организм должен быть быстро погребён осадком, иначе остатки разрушаются или становятся добычей других животных и микроорганизмов.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09499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бескислородной среде разложение идёт медленнее, поэтому повышается шанс сохранения твёрдых частей, а иногда и мягких тканей.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075074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органические ткани замещаются минералами, и в породе формируется ископаемый остаток, который можно изучать спустя миллионы лет.
</a:t>
            </a:r>
            <a:endParaRPr lang="en-US" sz="14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временной шкале видны не только кризисы, но и периоды ускоренного появления новых групп после них.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школьного курса биологии и палеонтологии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этапы истории жизни на Земле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жизни развивается неравномерно: массовые вымирания сменяются этапами быстрой адаптивной радиации.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8262" y="1226425"/>
            <a:ext cx="425700" cy="37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как доказательство эволюции
</a:t>
            </a:r>
            <a:endParaRPr lang="en-US" sz="2702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Сочетает признаки рептилий и птиц: зубы, длинный хвост и когти соседствуют с перьями и другими признаками, связанными с полётом.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киты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киты сохраняли признаки наземных млекопитающих, но уже были приспособлены к жизни в воде, что показывает постепенный переход к новой среде.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Тиктаалик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организм соединяет черты рыб и наземных позвоночных: у него были плавники и одновременно особенности, помогающие опоре и движению у берега.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палеонтологи устанавливают эволюционные связи
</a:t>
            </a:r>
            <a:endParaRPr lang="en-US" sz="248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объединяет полевые данные, датировку и сравнительный анализ признаков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биогеография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Биогеография описывает, где обитают виды и почему их ареалы выглядят именно так: это связано с климатом, рельефом, океанами, барьерами и расстояниями между территориями.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флоры и фауны отражает прошлое материков и островов, поэтому современные ареалы нередко сохраняют следы древних геологических событий и давних перемещений суши.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32821" y="2180525"/>
            <a:ext cx="172242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 и реликты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Эндемичные и реликтовые виды особенно важны, потому что они часто встречаются только в одном регионе или сохраняют древние черты, исчезнувшие в других местах.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Разорванные ареалы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близкие виды встречаются на удалённых участках, это может указывать на прежнее единство территории, последующее разделение суши или древние пути расселения.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континентов и разобщение родственных форм
</a:t>
            </a:r>
            <a:endParaRPr lang="en-US" sz="2518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3875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организмов Южной Америки, Африки, Австралии и Мадагаскара объясняется тем, что эти территории когда-то были связаны и имели общую биологическую историю.
</a:t>
            </a:r>
            <a:endParaRPr lang="en-US" sz="1468" dirty="0"/>
          </a:p>
        </p:txBody>
      </p:sp>
      <p:sp>
        <p:nvSpPr>
          <p:cNvPr id="10" name="Text 3"/>
          <p:cNvSpPr txBox="1"/>
          <p:nvPr/>
        </p:nvSpPr>
        <p:spPr>
          <a:xfrm>
            <a:off x="3309499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
</a:t>
            </a:r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Пангеи группы организмов оказались разобщены, и на разных материках начались самостоятельные пути эволюции, ведущие к появлению различных форм.
</a:t>
            </a:r>
            <a:endParaRPr lang="en-US" sz="1424" dirty="0"/>
          </a:p>
        </p:txBody>
      </p:sp>
      <p:sp>
        <p:nvSpPr>
          <p:cNvPr id="11" name="Text 4"/>
          <p:cNvSpPr txBox="1"/>
          <p:nvPr/>
        </p:nvSpPr>
        <p:spPr>
          <a:xfrm>
            <a:off x="6075074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Австралии, лемуры Мадагаскара и нелетающие островные птицы показывают, как географическая изоляция сохраняет и усиливает уникальные особенности видов.
</a:t>
            </a:r>
            <a:endParaRPr lang="en-US" sz="14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островов ускоряет расхождение популяций. Ограниченные ресурсы и свободные ниши делают видообразование особенно быстрым у птиц, ящериц и растений.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на основе примеров островной биогеографии из школьного курса биологии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биогеография и адаптивная радиация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эндемиков указывает, что острова — естественные лаборатории эволюции, где изоляция и конкуренция формируют уникальные виды.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350765"/>
            <a:ext cx="4228200" cy="7523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 и биогеография: сравнение методов
</a:t>
            </a:r>
            <a:endParaRPr lang="en-US" sz="2606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метода решают разные задачи: один восстанавливает последовательность изменений во времени, другой — пути распространения и изоляции видов.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методы компенсируют слабые стороны друг друга и дают более надёжную реконструкцию эволюции, чем каждый по отдельности.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данные дополняют друг друга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29425" y="13393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находок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позволяют определить, когда возникли признаки и группы организмов, а значит — задать временные рамки для эволюционных изменений и проверить их последовательность.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26975" y="25035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распространения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Биогеография показывает, где именно обнаруживаются родственные формы, какие барьеры разделяли ареалы и какие маршруты расселения могли привести к их появлению.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726975" y="367910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проверка гипотез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возраст слоёв, филогенетические связи и география совпадают, можно надёжнее объяснить миграции, изоляцию и вымирания, не опираясь на один источник данных.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находки к выводу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ископаемой находки и её связи с историей региона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источники ошибок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Неполная летопись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организмы не оставляют следов: мягкие ткани разрушаются, часть остатков уничтожается эрозией, а некоторые геологические районы изучены гораздо хуже других.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биогеографии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ареалы могут отражать не только древнюю историю, но и вымирания, повторное расселение и влияние человека, поэтому интерпретация требует осторожности.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вывода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пробелы, повторяемость результатов в разных регионах и для разных групп организмов позволяет выделять устойчивые закономерности эволюции.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модель описывает свой способ формирования ареалов: расселение, разделение единой области или быстрое образование новых форм после изоляции.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биологии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биогеографические модели
</a:t>
            </a:r>
            <a:endParaRPr lang="en-US" sz="2376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моделями помогают объяснять, почему сходные группы организмов распределены по Земле по-разному и связаны с разной геологической историей.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человека: ключевые примеры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3875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находки показывают ранний этап эволюции гоминин: сочетание признаков, связанных с прямохождением, и ещё сравнительно небольшого объёма мозга.
</a:t>
            </a:r>
            <a:endParaRPr lang="en-US" sz="1468" dirty="0"/>
          </a:p>
        </p:txBody>
      </p:sp>
      <p:sp>
        <p:nvSpPr>
          <p:cNvPr id="10" name="Text 3"/>
          <p:cNvSpPr txBox="1"/>
          <p:nvPr/>
        </p:nvSpPr>
        <p:spPr>
          <a:xfrm>
            <a:off x="3309499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и Homo erectus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более поздними формами демонстрирует рост объёма мозга, усложнение орудийной деятельности и расширение приспособленности к разным условиям среды.
</a:t>
            </a:r>
            <a:endParaRPr lang="en-US" sz="1468" dirty="0"/>
          </a:p>
        </p:txBody>
      </p:sp>
      <p:sp>
        <p:nvSpPr>
          <p:cNvPr id="11" name="Text 4"/>
          <p:cNvSpPr txBox="1"/>
          <p:nvPr/>
        </p:nvSpPr>
        <p:spPr>
          <a:xfrm>
            <a:off x="6075074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 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и карты расселения указывают на африканский центр происхождения рода Homo, а затем — на постепенное заселение Евразии древними людьми.
</a:t>
            </a:r>
            <a:endParaRPr lang="en-US" sz="14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8231" y="530121"/>
            <a:ext cx="425700" cy="37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5728" y="509171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усиливающие анализ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томография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изучать внутреннее строение ископаемых без разрушения образца и выявлять скрытые признаки, важные для сравнения с близкими видами.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Радиометрическое датирование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Уточняет возраст пород и находок, связывая биологические изменения с конкретными геологическими интервалами и повышая надёжность реконструкций.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GIS и спутниковые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сопоставлять ареалы, природные барьеры и условия среды, а также прослеживать связи между расселением видов и ландшафтными изменениями.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3D-модели и базы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сравнение форм более точным, ускоряют обмен данными между исследователями и помогают анализировать крупные выборки находок.
</a:t>
            </a:r>
            <a:endParaRPr lang="en-US" sz="115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организмов дают согласованную картину: ископаемые показывают изменения строения, а биогеография — их пространственную историю.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независимых линий доказательств делает эволюционные выводы особенно убедительными и позволяет проверять гипотезы о происхождении и расселении видов.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подтверждают конкретные примеры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обобщённые палеонтологические примеры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 показывает, как менялись организмы во времени, а биогеография — как эти изменения распределялись в пространстве. Вместе они дают целостную и проверяемую картину эволюции.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читается по следам жизни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2026-06-02T00:16:06Z</dcterms:created>
  <dcterms:modified xsi:type="dcterms:W3CDTF">2026-06-02T00:16:06Z</dcterms:modified>
</cp:coreProperties>
</file>