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 математике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фигуры с прямыми сторонами, вершинами и углами.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фигуры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знаем, что круг и овал имеют кривые линии. А многоугольник складывается из прямых отрезков, поэтому его легко посчитать по сторонам и вершинам.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многоугольника — это прямые отрезки, которые соединяются между собой и образуют замкнутую границу фигуры.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это точки, где встречаются стороны. Именно по ним удобно считать, сколько частей у фигуры.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сторонами находятся углы. По числу сторон многоугольники получают свои названия: треугольник, четырёхугольник и другие.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многоугольник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это многоугольник с тремя сторонами, тремя вершинами и тремя углами. У него самая простая форма среди таких фигур.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легко узнать в флажках, крышах домов и дорожных знаках. Иногда они даже прячутся в узорах, как маленькие геометрические шутники.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четыре стороны и четыре вершины. По этим признакам его легко отличить от треугольника и других фигур.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это четырёхугольник, у которого все стороны одинаковые. Он выглядит очень аккуратно, будто выровнялся по линейке.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четырёхугольника удобна в жизни: её можно увидеть на листе бумаги, на обложке книги и даже на дверце шкафа.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тоже относится к четырёхугольникам. У него равны противоположные стороны, поэтому он часто встречается в тетрадях, окнах и экранах.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 имеет пять сторон и пять вершин. Его название сразу подсказывает, сколько частей нужно посчитать, чтобы не ошибиться.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имеет шесть сторон и шесть вершин. Он чуть сложнее пятиугольника, но всё так же строится из прямых отрезков.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можно заметить в узорах, конструкторах, плитке и в природных формах. Геометрия любит прятаться там, где её не сразу ждут.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 и шестиугольник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многоугольник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фигуру по форме её границы и по числу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многоугольники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многоугольника все стороны одинаковые, а все углы равны. Такая фигура выглядит очень аккуратно, словно её чертили особенно старательно.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неправильного многоугольника стороны или углы отличаются. Например, квадрат — правильный, а прямоугольник — нет, потому что его стороны не все равны.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39" y="3023153"/>
            <a:ext cx="2902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углы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прямого. Он выглядит узким и «острым», будто маленький уголок, который торопится спрятаться между сторонами.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больше прямого. Он раскрыт шире, чем острый, и помогает фигуре выглядеть иначе, даже если сторон у неё столько же.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похож на угол тетради или листа бумаги. Его легко заметить в предметах вокруг, потому что он очень ровный и чёткий.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сторон — столько и имя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фигуры три стороны, это треугольник. По числу сторон его легко узнать и не перепутать с другими многоугольниками.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 четыре, перед нами четырёхугольник. К этой группе относятся квадрат и прямоугольник, а названия сразу подсказывают размер семьи фигур.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сторон — это шестиугольник. Когда ты считаешь стороны внимательно, математика становится почти как игра в угадайку, только без обмана.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сторон — значит пятиугольник. Такое название помогает быстро вспомнить его форму, даже если фигура встретилась в узоре или на плитке.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многоугольники вокруг нас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многоугольники легко заметить в дорожных знаках: у них чёткие прямые стороны и понятные углы. Такая форма хорошо видна издалека, поэтому знак быстро привлекает внимание и помогает безопасно ориентироваться на дороге.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подсказывают дорогу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классе и дома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тетради, плитка и детали конструктора часто похожи на многоугольники. Прямые стороны удобно соединять, поэтому такие формы часто используют в вещах, которые должны быть ровными, прочными и удобными в работе.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тоже встречаются похожие узоры. У сот и снежинок можно увидеть повторяющиеся границы и аккуратные линии. Это не совсем школьные фигуры, но они помогают увидеть, как многоугольные формы встречаются даже без линейки и карандаша.
</a:t>
            </a:r>
            <a:endParaRPr lang="en-US" sz="1189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сравнения многоугольников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стороны и вершины, затем сравнивают длины и углы, чтобы не перепутать похожие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сколько всего составляют все стороны фигуры вместе. Это как пройти по краю фигуры и измерить весь путь от начала до конца, не пропуская ни одного отрезка.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периметр, длины всех сторон складывают. У квадрата это особенно удобно: все стороны одинаковые. У прямоугольника нужно прибавить две длинные и две короткие стороны.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помогает сравнивать размеры фигур и понимать, сколько материала понадобится для рамки, бордюра или ограждения. Чем длиннее стороны, тем больше получается сумма.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делят фигуру на треугольники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многоугольник и отмечают его вершины. Именно от них удобно начинать деление, чтобы не запутаться.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вершины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проводят линии между нужными вершинами. Так большая фигура разбивается на несколько маленьких треугольников.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Проводим отрезки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Считаем части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считают получившиеся треугольники. Этот способ помогает разбирать даже сложные фигуры по частям, как конструктор.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и невыпуклые фигуры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выпуклого многоугольника граница идёт ровно наружу, без вогнутых мест. Если соединить любые две его точки, отрезок останется внутри фигуры, и это очень удобно для проверки.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невыпуклого многоугольника есть «впадина» или угол, который смотрит внутрь. Такая фигура выглядит как будто у неё есть маленький зубчик, спрятанный вовнутрь.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многоугольники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нужное число вершин и отмечают их точки на листе. Это помогает заранее понять, какой многоугольник получится в конце.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точки соединяют прямыми отрезками. Линейка нужна, чтобы стороны были ровными и аккуратными, без кривых сюрпризов.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проверяют, замкнулась ли фигура. Если все точки соединены правильно, получился настоящий многоугольник, а не просто рисунок из линий.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строить особенно удобно: клетки подсказывают направление и длину отрезков. Так легче сделать фигуру ровной и похожей на задуманный образец.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свой многоугольник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построить замкнутую фигуру и проверить, что число сторон и вершин совпадает.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 многоугольникам относят фигуры с кривой линией. Но у настоящего многоугольника все стороны должны быть прямыми, как по линейке.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посчитать последнюю сторону или перепутать сторону с вершиной. Тогда ответ получается неверным, хотя рисунок вроде бы похож.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две вещи: прямые стороны и замкнутую границу. Если обе условия выполнены, значит, фигура действительно многоугольник.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фигуру называют многоугольником, хотя она не замкнута. Если линия не соединилась, граница получилась незаконченной, и фигура не подходит под правило.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многоугольниками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фигуры в классе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устроить весёлую охоту за многоугольниками прямо в классе. Дети находят их на окнах, тетрадях, доске и коробках, а потом считают стороны и вершины. Получается и игра, и полезная тренировка наблюдательности.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фигуру из палочек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палочек или счётных полосок удобно складывать треугольники, четырёхугольники и более сложные фигуры. Ребёнок видит, как из отдельных отрезков появляется целый многоугольник, будто он собирает маленький геометрический пазл.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улице и дома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плитке, в узорах обоев и на дорожных знаках можно искать знакомые формы. Дети сравнивают фигуры, считают углы и замечают, что математика тихо прячется почти везде — даже там, где её не сразу ждёшь.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фигура из прямых отрезков. Если научиться считать стороны, вершины и углы, любая такая фигура станет понятной, а математика — чуть дружелюбнее и веселее.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рядом с нами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2026-05-20T16:15:19Z</dcterms:created>
  <dcterms:modified xsi:type="dcterms:W3CDTF">2026-05-20T16:15:19Z</dcterms:modified>
</cp:coreProperties>
</file>