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Центральной Америки и Мексика: положение на карте и главные особенности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Мексика и семь стран Центральной Америки образуют узкий мост между двумя материками.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Америка тянется между Мексикой и Колумбией и омывается Тихим океаном и Карибским морем. Рельеф включает горы, вулканические хребты, низменности, влажные леса и плодородные равнины — поэтому климат меняется быстро.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и значение региона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4590" y="1647777"/>
            <a:ext cx="2873757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Запомните пары «страна—столица»: они помогают ориентироваться на карте и в дальнейшем материале.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районе расположены восемь государств с разными размерами и уровнями развития, но с общей географией и природными связями.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справочные сведения (названия стран и столиц).
</a:t>
            </a:r>
            <a:endParaRPr lang="en-US" sz="1232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региона и их столицы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расположен в активной зоне, где литосферные плиты сталкиваются. Поэтому здесь много гор и вулканов, а также часто происходят землетрясения — это заметно влияет на жизнь людей.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Вулканические почвы обычно богаты питательными веществами. Благодаря этому их особенно ценят для сельского хозяйства: урожаи здесь могут быть выше, чем на бедных почвах.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высокие районы находятся в Мексике и Гватемале. На Карибском побережье чаще влажные тропики, а на тихоокеанской стороне нередко суше, из-за чего меняется растительность.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Рельеф, вулканы и природные условия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отличается очень сильно: даже соседние страны могут различаться в несколько раз.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Мексика заметно выделяется по масштабу населения, а остальные государства образуют более компактную группу по численности.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Оценочные значения населения (округлено).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стран региона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86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Мексика — самая большая по площади и самая населённая страна региона. В стране живут более 129 млн человек, а столица Мехико входит в число крупнейших городов мира. 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22960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и место в регионе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Мексика соединяет древние традиции майя и ацтеков с современной экономикой: здесь развиты промышленность, добыча нефти, сельское хозяйство и туризм. Это делает страну особенно разносторонней для изучения.
</a:t>
            </a:r>
            <a:endParaRPr lang="en-US" sz="988" dirty="0"/>
          </a:p>
        </p:txBody>
      </p:sp>
      <p:sp>
        <p:nvSpPr>
          <p:cNvPr id="11" name="Text 3"/>
          <p:cNvSpPr txBox="1"/>
          <p:nvPr/>
        </p:nvSpPr>
        <p:spPr>
          <a:xfrm>
            <a:off x="822960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и современные отрасли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Мексика: крупнейшая страна темы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цивилизации и историческое наследие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Мексике и Гватемале развивалась цивилизация майя. Её следы сохранились в городах и сооружениях, где использовали знания о звёздах и времени.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центральной части Мексики существовала цивилизация ацтеков. Их влияние связано с созданием крупных городских центров и развитием архитектуры и ремёсел.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этих культур видно в известных памятниках. Пирамиды Чичен-Ицы и Теотиуакана напоминают о сложных технологиях строительства и о религиозных традициях.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археологические объекты входят в список объектов всемирного наследия ЮНЕСКО. Благодаря этому древняя культура региона остаётся важной частью современной жизни и образования.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над уровнем моря и близость к океану меняют температуру и количество осадков.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климат меняется от моря к горам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Отрасли взаимосвязаны с международной торговлей: морские пути помогают перевозить товары и поддерживают экономику.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страны специализируются по-разному, общий «каркас» — экспорт, торговля и транспортные узлы, особенно рядом с морскими маршрутами.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направлениям экономики стран региона (без точных долей).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отрасли экономики региона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Панамский канал соединяет Атлантический и Тихий океаны и сокращает морской путь между ними на тысячи километров. Благодаря этому перевозкам требуется меньше времени.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шлюзы идут контейнерные, нефтяные и другие грузовые суда. Поэтому Панама занимает особое место в мировой торговле и логистике.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 стал одним из главных транспортных объектов мира. Для Панамы он также является важным источником дохода — от сборов за прохождение и связанных услуг.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Панамский канал как важный мировой путь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Коста-Рика и Панама берегут леса и животных через национальные парки и заповедные территории. Здесь можно встретить туканов, обезьян и редких амфибий. Охрана помогает лесам оставаться «зелёными коридорами» для живых существ.
</a:t>
            </a:r>
            <a:endParaRPr lang="en-US" sz="954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парки: дом для редких видов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 сокращаются из-за вырубки, и вместе с ними уменьшается место для видов, которые не могут жить в других условиях. Поэтому заповедники, экотуризм и программы по сохранению редких животных становятся ключевыми. Это помогает природе восстанавливаться и людям видеть её живой.
</a:t>
            </a:r>
            <a:endParaRPr lang="en-US" sz="835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лесам нужна защита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тёплых и влажных тропиках густые кроны образуют разные «уровни жизни». Ягуары охотятся в лесной чаще, а игуаны чаще держатся ближе к солнечным местам. Система охраны природы защищает местообитания, а не только отдельных животных.
</a:t>
            </a:r>
            <a:endParaRPr lang="en-US" sz="954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Ягуары и ярусы тропического леса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леса, вулканы и охрана природы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7043" y="1647776"/>
            <a:ext cx="2548850" cy="232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описания языковой ситуации в странах региона (обобщённые сведения).
</a:t>
            </a:r>
            <a:endParaRPr lang="en-US" sz="838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регионе сложилось многоязычие: испанский — основной язык большинства стран, но есть и исключения. Культурный облик складывается из индейских традиций, испанского наследия, африканских влияний и современной городской жизни.
</a:t>
            </a:r>
            <a:endParaRPr lang="en-US" sz="1246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Испанский объединяет регион, но сохранение местных языков в Белизе и других районах показывает разнообразие культур. Результат — многообразный культурный ландшафт при общей языковой «основе».
</a:t>
            </a:r>
            <a:endParaRPr lang="en-US" sz="1267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и культурные влияния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494" y="1753653"/>
            <a:ext cx="432000" cy="345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505" y="1710453"/>
            <a:ext cx="432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167" y="1734453"/>
            <a:ext cx="432000" cy="384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5830" y="1753653"/>
            <a:ext cx="432000" cy="34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 города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находятся в Мексике, Гватемале, Сан-Сальвадоре, Манагуа, Панаме и Сан-Хосе. В них собираются административные функции и крупные сервисы для жителей.
</a:t>
            </a:r>
            <a:endParaRPr lang="en-US" sz="1007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центры сосредоточены в нескольких странах
</a:t>
            </a:r>
            <a:endParaRPr lang="en-US" sz="1062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сельской местности многие семьи зависят от земледелия. Особенно важны кукуруза, кофе, бананы и сахарный тростник — продукты, которые формируют повседневный ритм.
</a:t>
            </a:r>
            <a:endParaRPr lang="en-US" sz="1104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Сельская жизнь опирается на сельское хозяйство
</a:t>
            </a:r>
            <a:endParaRPr lang="en-US" sz="1062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легче развивать предприятия и работу с клиентами: там выше спрос и есть инфраструктура. Поэтому промышленность и услуги чаще концентрируются в городских районах.
</a:t>
            </a:r>
            <a:endParaRPr lang="en-US" sz="1054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 услуги идут вслед за населением
</a:t>
            </a:r>
            <a:endParaRPr lang="en-US" sz="1062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работают школы, университеты и учреждения подготовки кадров. Как правило, рядом располагаются транспортные узлы, что упрощает поездки и доступ к информации для многих семей.
</a:t>
            </a:r>
            <a:endParaRPr lang="en-US" sz="1092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наука рядом с транспортом
</a:t>
            </a:r>
            <a:endParaRPr lang="en-US" sz="1282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Мексика заметно превышает по площади остальные государства региона: разница исчисляется сотнями тысяч квадратных километров, поэтому масштаб природных зон тоже различается сильно.
</a:t>
            </a:r>
            <a:endParaRPr lang="en-US" sz="1334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территория Мексики объясняет разнообразие ландшафтов и численность населения. Остальные страны компактнее, а значит, природные изменения могут идти на сравнительно коротких расстояниях.
</a:t>
            </a:r>
            <a:endParaRPr lang="en-US" sz="1278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площади стран; для учебной визуализации приведены «около» (порядок величин).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площади стран Центральной Америки и Мексики
</a:t>
            </a:r>
            <a:endParaRPr lang="en-US" sz="226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объединяет тропический климат и яркая роль сельского хозяйства в повседневной экономике. Во многих районах природные условия поддерживают выращивание культур и жизнь местных сообществ.
</a:t>
            </a:r>
            <a:endParaRPr lang="en-US" sz="1229" dirty="0"/>
          </a:p>
        </p:txBody>
      </p:sp>
      <p:sp>
        <p:nvSpPr>
          <p:cNvPr id="9" name="Text 1"/>
          <p:cNvSpPr txBox="1"/>
          <p:nvPr/>
        </p:nvSpPr>
        <p:spPr>
          <a:xfrm>
            <a:off x="4884421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Заметно влияние испанского языка и историческая связь с древними цивилизациями. Память о них сохраняется в архитектуре, традициях и местных знаниях о природе.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странами зависят от размеров территории, численности населения и того, чем страны занимаются в экономике. Одни делают ставку на промышленность, другие — на услуги и туризм.
</a:t>
            </a:r>
            <a:endParaRPr lang="en-US" sz="1256" dirty="0"/>
          </a:p>
        </p:txBody>
      </p:sp>
      <p:sp>
        <p:nvSpPr>
          <p:cNvPr id="11" name="Text 3"/>
          <p:cNvSpPr txBox="1"/>
          <p:nvPr/>
        </p:nvSpPr>
        <p:spPr>
          <a:xfrm>
            <a:off x="4884421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Мексика выделяется масштабом, Панама — ролью канала, Коста-Рика — экотуризмом, Белиз — распространением английского языка, а Гватемала — наследием майя. Вместе это создаёт контраст и баланс.
</a:t>
            </a:r>
            <a:endParaRPr lang="en-US" sz="1313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черты и различия стран региона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маршрутная схема по странам и изменениям природных зон и культурных особенностей.
</a:t>
            </a:r>
            <a:endParaRPr lang="en-US" sz="1348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региону с севера на юг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1236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семьях ежедневно встречаются кукурузные лепёшки, бобы и рис. Часто добавляют острые соусы, чтобы подчеркнуть вкус местных продуктов. Эти блюда хорошо подходят к жаркому климату и просты в приготовлении.
</a:t>
            </a:r>
            <a:endParaRPr lang="en-US" sz="1016" dirty="0"/>
          </a:p>
        </p:txBody>
      </p:sp>
      <p:sp>
        <p:nvSpPr>
          <p:cNvPr id="9" name="Text 1"/>
          <p:cNvSpPr txBox="1"/>
          <p:nvPr/>
        </p:nvSpPr>
        <p:spPr>
          <a:xfrm>
            <a:off x="53123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стола: кукуруза, бобы и рис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50588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странах Центральной Америки известны пупусы, рис с бобами и блюда с бананами. Такие рецепты опираются на то, что растёт рядом, и на привычки местных сообществ. За счёт фруктов и морепродуктов кухня становится особенно разнообразной.
</a:t>
            </a:r>
            <a:endParaRPr lang="en-US" sz="993" dirty="0"/>
          </a:p>
        </p:txBody>
      </p:sp>
      <p:sp>
        <p:nvSpPr>
          <p:cNvPr id="11" name="Text 3"/>
          <p:cNvSpPr txBox="1"/>
          <p:nvPr/>
        </p:nvSpPr>
        <p:spPr>
          <a:xfrm>
            <a:off x="6050590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Америка: пупусы и банановые блюда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92274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Мексике популярны тако и тамале — блюда, которые легко узнаются по сочетанию начинки и традиционной основы. Они часто готовятся на праздники и в повседневной кухне. Их аромат и характер помогают представить культуру страны.
</a:t>
            </a:r>
            <a:endParaRPr lang="en-US" sz="984" dirty="0"/>
          </a:p>
        </p:txBody>
      </p:sp>
      <p:sp>
        <p:nvSpPr>
          <p:cNvPr id="13" name="Text 5"/>
          <p:cNvSpPr txBox="1"/>
          <p:nvPr/>
        </p:nvSpPr>
        <p:spPr>
          <a:xfrm>
            <a:off x="3292275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Мексиканские вкусы: тако и тамале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и повседневная культура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4590" y="1647777"/>
            <a:ext cx="2873757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региона неодинакова: каждая страна делает более заметный акцент на своих сильных сторонах. Ниже — краткое сопоставление основных направлений.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Профили различаются: от природно-зависимого сельского хозяйства до сферы услуг и логистики. Панама и Коста-Рика особенно тесно связаны с транспортными потоками и природными ресурсами.
</a:t>
            </a:r>
            <a:endParaRPr lang="en-US" sz="1267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учебное описание специализации стран региона (обобщённые сведения).
</a:t>
            </a:r>
            <a:endParaRPr lang="en-US" sz="86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специализация стран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заметные угрозы связаны с Карибским побережьем и вулканическими зонами: здесь ураганы, землетрясения и извержения сильнее влияют на жизнь людей.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тектоническая активность формируют набор рисков. Поэтому меры готовности важны для инфраструктуры, дорог, зданий и сельского хозяйства.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оценка по описанию типов опасностей для региона (без точной статистики); 1–3 — условная учебная шкала.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риски региона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Главное, что объединяет Мексику и Центральную Америку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связывает выгодное положение между океанами, тропическая природа, вулканический рельеф и сложная история. Мексика даёт масштаб, страны Центральной Америки — разнообразие языков и культур, канал, туризм и устойчивые отрасли.
</a:t>
            </a:r>
            <a:endParaRPr lang="en-US" sz="130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2026-05-13T21:51:30Z</dcterms:created>
  <dcterms:modified xsi:type="dcterms:W3CDTF">2026-05-13T21:51:30Z</dcterms:modified>
</cp:coreProperties>
</file>