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image" Target="../media/image-14-11.png"/><Relationship Id="rId12" Type="http://schemas.openxmlformats.org/officeDocument/2006/relationships/image" Target="../media/image-14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9950" y="842000"/>
            <a:ext cx="44754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Неопределённые местоимения в русском языке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говорить о неизвестном, неточном и приблизительном.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4892325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40468" y="0"/>
            <a:ext cx="370191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4200900" cy="29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часто нужны в разговоре, пересказе и сочинении. Они помогают точно передать мысль, когда название лица, предмета или количества неизвестно или несущественно.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48471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тема важна в 6 классе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64200" y="2726950"/>
            <a:ext cx="2246400" cy="17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вопросительных местоимений они отличаются тем, что не задают вопрос. Сравните: кто? — кто-то, что? — что-то, какой? — какой-то.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1830425"/>
            <a:ext cx="22464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Неопределённые местоимения называют лицо, предмет или признак, который известен не полностью или пока не назван точно. Это помогает избежать лишних повторов в речи.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448800" y="2266325"/>
            <a:ext cx="2246400" cy="22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могут указывать и на количество: несколько, сколько-то, сколько-нибудь. В таких словах важна не точность, а приблизительность значения.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обозначают неопределённые местоимения
</a:t>
            </a:r>
            <a:endParaRPr lang="en-US" sz="3000" dirty="0"/>
          </a:p>
        </p:txBody>
      </p:sp>
      <p:sp>
        <p:nvSpPr>
          <p:cNvPr id="8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918378"/>
            <a:ext cx="4328400" cy="17249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343725"/>
            <a:ext cx="2644500" cy="28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на что указывает каждое местоимение и какое значение оно передаёт.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местоимения определяется тем, к какой группе оно относится: к лицу, предмету, признаку или количеству.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 теме «Неопределённые местоимения»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неопределённых местоимений
</a:t>
            </a:r>
            <a:endParaRPr lang="en-US" sz="2938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037" y="1408575"/>
            <a:ext cx="8451727" cy="3115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304275"/>
            <a:ext cx="8453400" cy="9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вопросительного слова к неопределённому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образования неопределённых местоимений по школьной теме.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4183" y="1842470"/>
            <a:ext cx="198675" cy="264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79633" y="1842470"/>
            <a:ext cx="264900" cy="264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14740" y="1842470"/>
            <a:ext cx="231788" cy="2649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7200" y="304275"/>
            <a:ext cx="8439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показывает приставка кое-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1467572" y="1793850"/>
            <a:ext cx="1682100" cy="27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Частичная известность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 кое- обозначают неопределённость, но говорящий как будто знает о предмете немного больше других. Поэтому смысл звучит как намёк или приблизительное указание.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4286135" y="1793850"/>
            <a:ext cx="1682100" cy="27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Намёк в речи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формы часто употребляются, когда не хотят называть человека или вещь прямо. Они помогают сделать высказывание мягче, осторожнее и менее категоричным.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7104685" y="1793850"/>
            <a:ext cx="1682100" cy="27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Дефис без предлога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между кое- и местоимением нет предлога, слово пишется через дефис: кое-кто, кое-что, кое-какой, кое-где.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-то выражает простую неопределённость и чаще всего встречается в нейтральной речи: кто-то, где-то, когда-то. Такие слова звучат обычно и естественно.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63981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работают суффиксы -то, -либо, -нибудь
</a:t>
            </a:r>
            <a:endParaRPr lang="en-US" sz="2938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2598062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-либо употребляется реже и придаёт слову более книжный оттенок: кто-либо, какой-либо, где-либо. Его можно встретить в учебных и официальных текстах.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838899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-нибудь часто используется в просьбах, советах и предложениях: что-нибудь, когда-нибудь, куда-нибудь. Во всех этих случаях слово пишется через дефис.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97500" y="939551"/>
            <a:ext cx="3277200" cy="32643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858525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Неопределённые формы с не-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некто, нечто, несколько относятся к неопределённым местоимениям. Они называют лицо, предмет или количество неточно, без отрицания. Значение остаётся нейтральным и приблизительным.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621650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Не- и ни- в местоимениях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3130675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Отрицательные формы с ни-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никто, ничто, нисколько выражают отрицание. Они сообщают, что лица, предмета или количества нет совсем. Поэтому важно не путать эти две группы слов.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повседневной речи особенно удобны короткие и нейтральные формы, поэтому они звучат чаще других.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модели с -то и кое-, а формы с -нибудь и -либо встречаются реже и обычно звучат более книжно.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за употреблением в учебной и разговорной речи; данные для иллюстрации частотности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формы чаще встречаются в речи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257825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-то, -либо и -нибудь всегда пишутся через дефис: кто-то, где-либо, что-нибудь. Это главное правило, которое нужно запомнить в первую очередь.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274450"/>
            <a:ext cx="8491800" cy="8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писать неопределённые местоимения через дефис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890714" y="1257825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 кое- тоже пишутся через дефис, если предлога между частями нет: кое-кто, кое-что, кое-какой. Такое написание сохраняет цельность слова.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06750" y="3015142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после кое- стоит предлог, написание становится раздельным: кое у кого, кое с кем, кое о чём. Предлог нельзя присоединять к слову через дефис.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3890714" y="3015142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ошибиться, нужно сначала определить часть слова: есть ли суффикс, приставка кое- или предлог. Тогда правило написания становится понятным и простым.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621650"/>
            <a:ext cx="8556900" cy="6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кое- пишется раздельно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1408775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появляется слово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есть местоимение с приставкой кое-: кое-кто, кое-что, кое-какой. Оно передаёт неточность и намёк на известность говорящему.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674708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Появляется предлог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между кое- и местоимением стоит предлог, части слова разделяются: кое у кого, кое с кем, кое о чём.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940625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закрепляется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Раздельное написание связано именно с предлогом. Без него такие формы пишутся через дефис: кое-кто, кое-что, кое-где.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7200" y="608550"/>
            <a:ext cx="2551200" cy="39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изменяются неопределённые местоимения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4512250" y="608550"/>
            <a:ext cx="43968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Неопределённые местоимения изменяются по падежам так же, как и другие местоимения. При этом смысл неопределённости сохраняется, а окончание и основа могут менять форму.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512250" y="1980154"/>
            <a:ext cx="43968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с -то, например кто-то и что-то, при склонении меняется только часть основы: кого-то, кому-то, о чём-то. Суффикс -то обычно остаётся.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512250" y="3351758"/>
            <a:ext cx="43968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формы помогают точно связать местоимение с другими словами в предложении: указать, кому, чему, кем или о ком идёт речь, даже без точного названия.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969" y="2228750"/>
            <a:ext cx="4141361" cy="230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92225" y="2228625"/>
            <a:ext cx="3818400" cy="230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падежные формы двух местоимений и помогает увидеть, как они изменяются в речи.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Падежные формы меняют слово по роли в предложении, но сохраняют значение неопределённости. Это помогает правильно строить словосочетания и предложения.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язык, школьная грамматика: склонение неопределённых местоимений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1316700"/>
            <a:ext cx="8453400" cy="68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Склонение неопределённых местоимений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4582" y="1565209"/>
            <a:ext cx="296363" cy="33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75082" y="1565209"/>
            <a:ext cx="296363" cy="338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73414" y="3277684"/>
            <a:ext cx="338700" cy="3387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896251" y="3277684"/>
            <a:ext cx="254025" cy="3387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57200" y="304275"/>
            <a:ext cx="8439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 предложении
</a:t>
            </a:r>
            <a:endParaRPr lang="en-US" sz="3000" dirty="0"/>
          </a:p>
        </p:txBody>
      </p:sp>
      <p:sp>
        <p:nvSpPr>
          <p:cNvPr id="1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16" name="Text 2"/>
          <p:cNvSpPr txBox="1"/>
          <p:nvPr/>
        </p:nvSpPr>
        <p:spPr>
          <a:xfrm>
            <a:off x="1704704" y="1692520"/>
            <a:ext cx="2692200" cy="13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Подлежащее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Неопределённое местоимение может обозначать действующее лицо в роли подлежащего: Кто-то постучал. Оно отвечает на вопрос о том, кто совершает действие.
</a:t>
            </a:r>
            <a:endParaRPr lang="en-US" sz="1400" dirty="0"/>
          </a:p>
        </p:txBody>
      </p:sp>
      <p:sp>
        <p:nvSpPr>
          <p:cNvPr id="17" name="Text 3"/>
          <p:cNvSpPr txBox="1"/>
          <p:nvPr/>
        </p:nvSpPr>
        <p:spPr>
          <a:xfrm>
            <a:off x="5685201" y="1692520"/>
            <a:ext cx="2692200" cy="13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роли дополнения местоимение называет предмет или объект действия: Я увидел что-то интересное. Оно зависит от сказуемого и связано с ним по смыслу.
</a:t>
            </a:r>
            <a:endParaRPr lang="en-US" sz="1400" dirty="0"/>
          </a:p>
        </p:txBody>
      </p:sp>
      <p:sp>
        <p:nvSpPr>
          <p:cNvPr id="18" name="Text 4"/>
          <p:cNvSpPr txBox="1"/>
          <p:nvPr/>
        </p:nvSpPr>
        <p:spPr>
          <a:xfrm>
            <a:off x="1704704" y="3405000"/>
            <a:ext cx="2692200" cy="12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определение местоимение уточняет признак предмета: На парте лежала какая-то тетрадь. Здесь оно относится к существительному и помогает его охарактеризовать.
</a:t>
            </a:r>
            <a:endParaRPr lang="en-US" sz="1400" dirty="0"/>
          </a:p>
        </p:txBody>
      </p:sp>
      <p:sp>
        <p:nvSpPr>
          <p:cNvPr id="19" name="Text 5"/>
          <p:cNvSpPr txBox="1"/>
          <p:nvPr/>
        </p:nvSpPr>
        <p:spPr>
          <a:xfrm>
            <a:off x="5685200" y="3405000"/>
            <a:ext cx="2692200" cy="12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Обстоятельство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роли обстоятельства местоимение обозначает место, время или другое обстоятельство: Мы встретились где-то после уроков. Оно поясняет, где произошло действие.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группа узнаётся не только по значению, но и по характерным частям слова, которые меняют смысл.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Вопросительные выражают вопрос, отрицательные — отсутствие, а неопределённые — неизвестность. Приставки и суффиксы помогают различать эти группы.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языка; обобщение по теме «Местоимение»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вопросительных, отрицательных и неопределённых местоимений
</a:t>
            </a:r>
            <a:endParaRPr lang="en-US" sz="2938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5465" y="1326700"/>
            <a:ext cx="2939269" cy="2959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02100" y="1329350"/>
            <a:ext cx="47085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обычной речи такие слова помогают говорить коротко и естественно, когда точное название неизвестно или не важно. Они часто встречаются в разговорах, сообщениях и пересказах событий.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Неопределённые местоимения в повседневной речи
</a:t>
            </a:r>
            <a:endParaRPr lang="en-US" sz="2938" dirty="0"/>
          </a:p>
        </p:txBody>
      </p:sp>
      <p:sp>
        <p:nvSpPr>
          <p:cNvPr id="8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4508324" y="2956525"/>
            <a:ext cx="43023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вроде «кто-то позвонил» или «нужно что-нибудь придумать» звучат привычно для школьного дня. Такие местоимения делают речь живой, но при этом сохраняют точность смысла.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037" y="1408575"/>
            <a:ext cx="8451727" cy="3115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304275"/>
            <a:ext cx="8453400" cy="9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отличить неопределённые местоимения от других
</a:t>
            </a:r>
            <a:pPr algn="l" indent="0" marL="0">
              <a:lnSpc>
                <a:spcPct val="100000"/>
              </a:lnSpc>
              <a:buNone/>
            </a:pPr>
            <a:r>
              <a:rPr lang="en-US" sz="8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2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 значению и по составу слова помогает быстро определить группу местоимения.
</a:t>
            </a:r>
            <a:endParaRPr lang="en-US" sz="2663" dirty="0"/>
          </a:p>
        </p:txBody>
      </p:sp>
      <p:sp>
        <p:nvSpPr>
          <p:cNvPr id="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2041235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ошибка — пропуск дефиса: пишут кто то или что нибудь вместо правильных форм кто-то и что-нибудь. Дефис обязателен в словах с -то, -либо и -нибудь.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864125" y="274450"/>
            <a:ext cx="7462800" cy="5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написании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06750" y="3580251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после кое- стоит предлог, слова пишутся раздельно: кое у кого, кое с кем, кое о чём. Предлог определяет способ написания.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43050" y="2041235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 связана с приставкой кое-. Без предлога она пишется через дефис: кое-кто, кое-что, кое-какой. Слитное написание в таких случаях неверно.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43050" y="3580251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не путать неопределённые и отрицательные местоимения: нечто и ничто, несколько и нисколько. У них разное значение, поэтому и написание различается.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918378"/>
            <a:ext cx="4328400" cy="17249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343725"/>
            <a:ext cx="2644500" cy="28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помогает быстро вспомнить основные способы написания неопределённых местоимений.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— смотреть на состав слова: приставка кое- и суффиксы -то, -либо, -нибудь задают орфограмму, а предлог после кое- меняет написание.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русского языка для 6 класса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по правилам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9950" y="842000"/>
            <a:ext cx="51090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как узнать неопределённые местоимения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Неопределённые местоимения помогают говорить о неизвестном и неточно названном. Их легко узнать по значению и по особенностям написания: кое-, -то, -либо, -нибудь. Знание правил делает речь грамотнее.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2026-05-23T13:00:24Z</dcterms:created>
  <dcterms:modified xsi:type="dcterms:W3CDTF">2026-05-23T13:00:24Z</dcterms:modified>
</cp:coreProperties>
</file>