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текста: как слова появляются на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текста — буквы, цифры и знаки, которые превращаются в сообщение, задание и документ.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дома почти всё связано с набором: ответы, проекты, тесты и поиск. Важно освоить клавиши, не допускать лишних ошибок и перед отправкой или сохранением проверять готовый текст.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уметь вводить текст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344" y="2529223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750" y="3116978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ввода текста в цифровых устройствах
</a:t>
            </a:r>
            <a:endParaRPr lang="en-US" sz="2616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Голосовой ввод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приложениях доступен голосовой ввод: произнесённые слова превращаются в текст. Этот способ помогает, когда сложно печатать быстро. Главное — потом перечитать и исправить ошибки распознавания.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
</a:t>
            </a:r>
            <a:pPr algn="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ввода — набор с клавиатуры. Он подходит для школьных текстов, писем и работы в программах. Достаточно знать главные клавиши и уверенно пользоваться пробелом и Enter.
</a:t>
            </a:r>
            <a:endParaRPr lang="en-US" sz="1517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Экранная клавиатура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сенсорных устройствах появляется экранная клавиатура. Она удобна для быстрых сообщений и коротких ответов. Текст печатается касаниями, а язык и раскладку можно менять в настройках.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фрагменты текста можно перенести через буфер обмена: скопировать и вставить. Так экономят время при цитатах, оформлении проектов и заполнении форм. Всегда проверяйте, что вставился нужный фрагмент.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и вставка
</a:t>
            </a:r>
            <a:endParaRPr lang="en-US" sz="9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клавиатуры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клавиш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делится на несколько групп: буквенные, цифровые, управляющие и функциональные клавиши. Благодаря этому удобно вводить разные символы и управлять курсором — как в обычном наборе, так и при исправлениях.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Клавиши для работы с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текста особенно важны Enter, Backspace, Delete, Shift, Caps Lock, пробел и стрелки. Enter помогает перейти на новую строку, а стрелки перемещают курсор между словами и символами без лишних удалений.
</a:t>
            </a:r>
            <a:endParaRPr lang="en-US" sz="1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391" y="1479875"/>
            <a:ext cx="351731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клавиши и их назначение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клавиш ускоряет набор и делает исправления точными, а не «наугад».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пятиклассника ключевую роль играют клавиши исправления и пробел: они чаще всего решают проблему с текстом за секунды.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работы с клавиатурой (обобщение стандартных функций клавиш)
</a:t>
            </a:r>
            <a:endParaRPr lang="en-US" sz="13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запроса до готового документа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создания текста в редакторе: от выбора языка до финального сохранения.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словами ставится только один пробел: два пробела делают текст «рваным». Следите, чтобы пробел не появлялся случайно после точки или перед знаком препинания.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знаками препинания пробел не нужен, а после точки, запятой, вопросительного и восклицательного знаков пробел ставится. Это помогает читателю сразу видеть границы фраз и предложений.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предложение начинается с заглавной буквы. Абзац отделяет одну мысль от другой, поэтому текст легче читать и проверять: меньше «глаза соскальзывают» при поиске ошибок.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аккуратного набора текста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текста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читаемость зависят не только от того, как написано слово, но и от знаков вокруг него: пробелы и пунктуация сразу меняют восприятие.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выигрыш даёт внимательность к пробелам и повторной проверке: даже при тех же знаниях орфографии качество заметно растёт.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проблем в школьных работах (качественные наблюдения)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точность набора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Разогрев: 5–10 минут в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короткой практики: повторяйте знакомые фразы или упражнения из учебника. Важно печатать без спешки, чтобы с первого раза попадать в правильные буквы.
</a:t>
            </a:r>
            <a:endParaRPr lang="en-US" sz="1318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практики: контроль ошибок
</a:t>
            </a:r>
            <a:pPr algn="r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не только на скорость, но и на точность. Если ошибок много, замедлитесь и проверьте пробелы, раскладку и заглавные буквы. Качество должно опережать рекорды.
</a:t>
            </a:r>
            <a:endParaRPr lang="en-US" sz="1235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Закрепление: плавное ускорение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ошибок становится меньше, скорость растёт естественно. Сохраняйте привычку перечитывать текст и исправлять опечатки сразу, а не после завершения работы.
</a:t>
            </a:r>
            <a:endParaRPr lang="en-US" sz="12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за компьютером
</a:t>
            </a:r>
            <a:endParaRPr lang="en-US" sz="313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— прямо, чтобы руки работали точнее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набора держите спину прямой: так легче сохранять внимание на тексте и меньше устают мышцы. Плечи не стоит поднимать. Важно, чтобы корпус не «заваливался» вперёд во время долгого письма.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Стопы на полу: удобство для всего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Стопы должны устойчиво стоять на полу, а не свисать. Когда ноги зафиксированы, тело держится ровнее, и вы меньше отвлекаетесь на неудобство. Это особенно заметно при выполнении домашнего задания.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Локти и положение рук над «домашним рядом»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Локти не прижимайте слишком сильно к корпусу, оставляйте умеренное расстояние. Пальцы размещаются над домашним рядом клавиш, большие пальцы — на пробеле. Такое положение помогает быстрее находить нужные клавиши.
</a:t>
            </a:r>
            <a:endParaRPr lang="en-US" sz="10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вводе текста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замечают огрехи по внешним признакам: пробелы, лишние знаки, странные заглавные буквы. Эти ошибки легко исправлять, если знать типичные причины.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больше всего внимания стоит уделять пробелам и переключению раскладки: именно они чаще всего делают текст «не таким», даже при правильных словах.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без точной статистики: типы ошибок и их относительная наглядность, без привязки к процентам (2026-05-13).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набрать русский или английский текст, нужна соответствующая раскладка клавиатуры. Часто язык переключают сочетаниями Alt+Shift или Win+Space — после этого символы начинают соответствовать нужному языку.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раскладки и ввод символов
</a:t>
            </a:r>
            <a:endParaRPr lang="en-US" sz="3081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 многие знаки вводятся с верхнего ряда клавиш. Если нажать Shift, вместо цифры получится верхний символ: например, скобка, знак вопроса или восклицательный знак.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обычно возникают, когда язык переключился случайно: в тексте появляются «не те» буквы и значки. Поэтому перед отправкой коротких ответов полезно быстро проверить, какая сейчас раскладка активна.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аккуратного набора важно удерживать Shift только когда он нужен. Тогда вы получаете правильные заглавные буквы и символы, а случайные знаки не появляются из‑за лишнего нажатия или преждевременного отпускания клавиши.
</a:t>
            </a:r>
            <a:endParaRPr lang="en-US" sz="14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 клавиш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ускоряют редактирование: копирование, вставка, отмена и выделение всего текста. Используйте их, чтобы меньше ошибаться и быстрее работать с черновиками и готовыми фрагментами.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уменьшают количество повторных действий мышью и помогают исправлять ошибки быстрее: копируйте, вставляйте и отменяйте изменения за секунды.
</a:t>
            </a:r>
            <a:endParaRPr lang="en-US" sz="126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комбинации клавиш в большинстве текстовых редакторов и операционных систем (2026-05-13).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39000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текста после набора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и удаление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или знак получились неверными, используйте удаление и замену. Курсор помогает вводить новые символы точно в нужное место, а ошибку устраняют без перепечатывания всего абзаца.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 перестановка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можно вставлять и переносить: вырежьте нужную часть, затем вставьте в другое место. Так удобнее исправлять порядок мыслей в предложениях и заголовках.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замена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поиска и замены быстро исправляют одинаковые опечатки в длинном тексте. Если одно слово повторяется много раз, вы экономите время и снижаете риск оставить ошибку.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сохранением или отправкой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порядок, который помогает снизить число случайных ошибок в школьных работах.
</a:t>
            </a:r>
            <a:endParaRPr lang="en-US" sz="284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текста на телефоне и планшете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мобильных устройствах текст обычно вводится через экранную клавиатуру. Часто помогают автокоррекция и подсказки слов: они подставляют вариант при ошибке, чтобы текст получался быстрее и ровнее.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— голосовой ввод, когда произнесённые слова превращаются в текст. На некоторых клавиатурах доступен свайп-набор: слово набирается движением пальца по буквам на экране.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пятиклассник использует ввод текста
</a:t>
            </a:r>
            <a:endParaRPr lang="en-US" sz="318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вводе чаще встречаются короткие сообщения и быстрые ответы, а самые сложные задачи — связные тексты, где нужно не только печатать, но и проверять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задания и электронные формы требуют регулярного набора. Это значит: практика ввода текста помогает быстрее справляться с большинством школьных задач.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без точной статистики по конкретной школе: значения заданы для наглядности структуры задач (2026-05-13).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работе с текстом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открыта именно нужная форма или чат. Проверьте имя получателя и тему сообщения, чтобы случайно не отправить текст не тому человеку или в неподходящий документ.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вводом
</a:t>
            </a:r>
            <a:pPr algn="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данные заранее и внимательно смотрите, что печатаете: имя, фамилия, адрес электронной почты и название получателя. Так вы уменьшите шанс опечатки в важной информации.
</a:t>
            </a:r>
            <a:endParaRPr lang="en-US" sz="1373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файла и версии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прикрепляете файл, убедитесь, что это готовая версия. Полезно сохранять и называть документ так, чтобы было ясно, какой вариант вы отправляете.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отправки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лишние вкладки и не открывайте чужие документы без разрешения. Проверьте, что текст отправлен корректно, и при необходимости можно повторно посмотреть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069" y="1479875"/>
            <a:ext cx="374796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улучшить навык ввода текста
</a:t>
            </a:r>
            <a:endParaRPr lang="en-US" sz="3047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растёт, когда вы сочетаете короткую практику, внимательное чтение своего текста и понимание раскладки. Небольшие привычки улучшают и скорость, и точность набора.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«долгих попыток»: короткие занятия и редактирование помогают быстрее заметить ошибки и сделать текст аккуратным.
</a:t>
            </a:r>
            <a:endParaRPr lang="en-US" sz="123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памятка по обучающим практикам для школьников (2026-05-13).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 экране — результат привычек и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текста объединяет клавиатуру, правила набора, редактирование и проверку. Для школьника важны точность, аккуратность и умение быстро исправлять ошибки. Этот навык помогает учиться и сдавать электронные работы.
</a:t>
            </a:r>
            <a:endParaRPr lang="en-US" sz="36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2026-05-13T15:24:35Z</dcterms:created>
  <dcterms:modified xsi:type="dcterms:W3CDTF">2026-05-13T15:24:35Z</dcterms:modified>
</cp:coreProperties>
</file>