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частицы в русском языке: не и 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не и ни: значение, употребление и правописание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называют предметы и действия, но тонко меняют смысл высказывания. Сегодня разберём, как не и ни выражают отрицание, усиливают его и входят в устойчивые сочетания, которые важно писать без ошибок.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русской речи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«не»: основное отрицание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чаще всего показывает, что действие не произошло: не пришёл, не заметил, не ответил. Она прямо сообщает об отсутствии действия и обычно относится к сказуемому.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предложением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 относится только к одному слову, а влияет на весь смысл предложения. Тогда отрицание воспринимается как главное сообщение: не было света, не стало тише.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Отрицает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не можно отрицать качество или состояние: неинтересный рассказ, неудачный ответ, не готов к уроку. В таких случаях частица помогает указать на отсутствие нужного признака.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сказать, что событие не состоялось, чаще всего выбирают именно не. Для ученических текстов это самый надёжный ориентир: есть обычное отрицание — пишем не.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«ни»: усиление отрицания и повторение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 обычно не отрицает сама по себе, а делает отрицание сильнее: никто не пришёл, нигде не видно, ни звука. Она помогает выразить полное отсутствие чего-либо.
</a:t>
            </a:r>
            <a:endParaRPr lang="en-US" sz="1443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конструкция
</a:t>
            </a:r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ни… ни… частица перечисляет предметы, места, время или действия: ни мама, ни папа; ни утром, ни вечером; ни дома, ни в школе.
</a:t>
            </a:r>
            <a:endParaRPr lang="en-US" sz="1471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готовые выражения, где ни запоминается вместе со словом: ни один, ни разу, ни с места. Их нужно узнавать как целые сочетания, а не разбирать по отдельности.
</a:t>
            </a:r>
            <a:endParaRPr lang="en-US" sz="1494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не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не, частица ни обычно не выражает отрицание самостоятельно. Она работает рядом с другими словами и усиливает уже имеющееся отрицание или входит в устойчивую форму.
</a:t>
            </a:r>
            <a:endParaRPr lang="en-US" sz="13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2025419"/>
            <a:ext cx="5266500" cy="12624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между не и 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значение, примеры и типичные ошибки при выборе частицы.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передаёт обычное отрицание, а ни чаще усиливает его или входит в устойчивые сочетания.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отрицательных частиц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не или ни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определить частицу по значению и контексту.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раздельное написание с не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пишется слитно, если без него появляется новое слово или можно подобрать близкий по смыслу синоним: неправда, невесёлый, негромкий. Значение тогда воспринимается как единое.
</a:t>
            </a:r>
            <a:endParaRPr lang="en-US" sz="1601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не пишется, когда в предложении есть противопоставление: не правда, а ложь; не высокий, а низкий. Контраст между признаками или понятиями делает написание раздельным.
</a:t>
            </a:r>
            <a:endParaRPr lang="en-US" sz="1640" dirty="0"/>
          </a:p>
        </p:txBody>
      </p:sp>
      <p:sp>
        <p:nvSpPr>
          <p:cNvPr id="13" name="Text 4"/>
          <p:cNvSpPr txBox="1"/>
          <p:nvPr/>
        </p:nvSpPr>
        <p:spPr>
          <a:xfrm>
            <a:off x="5100413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сказуемого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отрицает действие или состояние, оно обычно пишется отдельно: не был дома, не слышал ответа, не понял задания. Здесь частица просто сообщает об отсутствии действия.
</a:t>
            </a:r>
            <a:endParaRPr lang="en-US" sz="1675" dirty="0"/>
          </a:p>
        </p:txBody>
      </p:sp>
      <p:sp>
        <p:nvSpPr>
          <p:cNvPr id="14" name="Text 5"/>
          <p:cNvSpPr txBox="1"/>
          <p:nvPr/>
        </p:nvSpPr>
        <p:spPr>
          <a:xfrm>
            <a:off x="5100413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вовсе, совсем, далеко, отнюдь помогают определить раздельное написание: вовсе не интересно, совсем не близко, далеко не простой. Такие подсказки особенно полезны в школьных заданиях.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 глаголами и деепричастиями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глаголами и деепричастиями не обычно пишется раздельно: не пришёл, не зная, не прочитав. Это самое частое написание, которое нужно помнить в первую очередь.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которые без не не употребляются: ненавидеть, недоумевать, негодовать, нехотя. Их правописание следует запоминать отдельно, потому что общее правило здесь не подходит.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раздельном написании частица показывает, что действие не совершено: не ответил, не улыбнулся, не спешил. Именно такой смысл чаще всего встречается в упражнениях и диктантах.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употребить без не, скорее всего, пишется раздельно. Если же без не оно не существует в языке, форму нужно выучить как исключение.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 существительными, прилагательными и наречиями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выбирают, если слово можно заменить похожим по смыслу: нелепость — глупость, невысокий — низкий, недалеко — близко. Тогда не образует новое значение.
</a:t>
            </a:r>
            <a:endParaRPr lang="en-US" sz="1703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при противопоставлении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противопоставление, не пишется отдельно: не друг, а враг; не высокий, а низкий. Противопоставление показывает, что автор сравнивает два разных признака или понятия.
</a:t>
            </a:r>
            <a:endParaRPr lang="en-US" sz="1619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часто появляется рядом со словами вовсе, совсем, далеко, отнюдь: совсем не близко, далеко не простой. Эти слова подчёркивают сильное отрицание.
</a:t>
            </a:r>
            <a:endParaRPr lang="en-US" sz="1716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написания важно смотреть не только на часть речи, но и на смысл предложения. Одно и то же слово может писаться по-разному в разных контекстах.
</a:t>
            </a:r>
            <a:endParaRPr lang="en-US" sz="171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«ни» в отрицательных предложениях
</a:t>
            </a:r>
            <a:endParaRPr lang="en-US" sz="2728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отрицанием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 часто встречается рядом со словами никто, ничто, нигде, никогда: никто не пришёл, нигде не видно, никогда не опаздывает. Она усиливает отрицание в предложении.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никто, ничто, нигде, никогда следует узнавать сразу. Они часто встречаются в учебных текстах и помогают быстро определить, что перед нами отрицательное местоимение или наречие.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Полнота 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предложениях основное отрицание выражает не, а ни делает его более сильным и полным. Вместе они создают единое отрицательное значение, понятное без лишних объяснений.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не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предложении слова с ни обычно употребляются вместе с другой отрицательной частицей не: никто не пришёл, нигде не было света. Такое сочетание особенно важно запомнить.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сочетания с «ни»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«ни» особенно часто встречается в местоимениях, наречиях и устойчивых оборотах, где помогает усилить отрицание и сделать высказывание точнее.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составляют сочетания с обозначением лиц, предметов, места и времени: именно они чаще всего встречаются в школьных текстах.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школьной темы «Отрицательные частицы, их правописание и употребление».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конструкции с «ни… ни…»
</a:t>
            </a:r>
            <a:endParaRPr lang="en-US" sz="3075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перечисление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«ни… ни…» соединяет однородные слова и показывает, что ни один из перечисленных вариантов не подходит или не присутствует в ситуации.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усиливает смысл отрицания: она подчёркивает отсутствие предметов, действий или признаков сразу в нескольких позициях предложения.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пропускать вторую частицу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важно писать обе части конструкции: «ни мама, ни папа», «ни утром, ни вечером», «ни дома, ни в школе».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ставится между повторяющимися частями по смыслу и интонации, поэтому при чтении нужно видеть границы перечисления и не смешивать их.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 отрицательными частицами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Фраза, которую говорят без колебаний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«ни за что» звучит как твёрдый отказ или категорическое отрицание. Оно часто встречается в разговоре, когда человек подчёркивает своё решение и не оставляет собеседнику сомнений. Такое сочетание запоминается как готовая форма и не требует подбора синонимов.
</a:t>
            </a:r>
            <a:endParaRPr lang="en-US" sz="1039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Образная оценка человека или предмета
</a:t>
            </a:r>
            <a:pPr algn="ctr" indent="0" marL="0">
              <a:lnSpc>
                <a:spcPct val="100000"/>
              </a:lnSpc>
              <a:buNone/>
            </a:pPr>
            <a:r>
              <a:rPr lang="en-US" sz="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«ни рыба ни мясо» используют, когда хотят коротко и иронично оценить что-то невыразительное, неопределённое или среднее. В нём важна не буквальная картина, а меткая народная характеристика, которая легко запоминается и делает речь выразительнее.
</a:t>
            </a:r>
            <a:endParaRPr lang="en-US" sz="100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крайней поспешности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«ни свет ни заря» передаёт очень раннее время и помогает создать живую картину. В пословицах и художественных текстах такие выражения делают речь образной, а смысл — ярким и легко узнаваемым для читателя.
</a:t>
            </a:r>
            <a:endParaRPr lang="en-US" sz="11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1682" y="1479875"/>
            <a:ext cx="4954737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орфографические ошибки и правильные варианты
</a:t>
            </a:r>
            <a:endParaRPr lang="en-US" sz="236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частые ошибки и правило, которое помогает выбрать правильное написание.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не с незнанием слов, а с неверным определением значения и пропуском признаков: противопоставления, устойчивого сочетания, части речи.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орфографии: правописание не и ни.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3750" y="3116978"/>
            <a:ext cx="25650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 ни в отрицательных местоимениях и наречиях
</a:t>
            </a:r>
            <a:endParaRPr lang="en-US" sz="2447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и выбор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с ударением чаще пишется «не»: «некто», «нечто», «негде», «некуда». Без ударения и в отрицательном контексте обычно употребляется «ни».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 и предметы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«никто», «ничто», «ничей» обозначают отсутствие лица, предмета или принадлежности. Они обычно используются вместе с другой отрицательной частицей в предложении.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«нигде», «никуда», «никогда» помогают выразить полное отсутствие места, направления или времени. Такие формы легко узнать по смыслу и по контексту.
</a:t>
            </a:r>
            <a:endParaRPr lang="en-US" sz="158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лучше учить целиком, потому что их написание связано не только с правилом, но и с устойчивым употреблением в речи и на письме.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как готовые формы
</a:t>
            </a:r>
            <a:endParaRPr lang="en-US" sz="11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написание отрицательной частицы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«не» или «ни» в слове и в предложении.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 ни в пословицах, поговорках и фразеологизмах
</a:t>
            </a:r>
            <a:endParaRPr lang="en-US" sz="2903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83700" y="1226774"/>
            <a:ext cx="80187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пословицах частицы помогают выразить совет, оценку или предупреждение кратко и точно. Благодаря им фраза звучит запоминающе и легко передаётся из поколения в поколение.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783700" y="2276824"/>
            <a:ext cx="80187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Обороты «ни рыба ни мясо» и «ни свет ни заря» создают наглядную картину без длинных объяснений. В них отрицание служит не только смыслу, но и выразительности.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783700" y="3326874"/>
            <a:ext cx="80187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и 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с «не» и «ни» часто передают категоричность, отказ или иронию. Поэтому такие примеры особенно полезны на уроках: они показывают связь грамматики и речи.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ошибки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там, где нужно учитывать не только правило, но и смысл слова, его форму и окружение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затруднения связаны с заменой «не» на «ни» и с неверным выбором слитного или раздельного написания.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школьной темы и типичным орфографическим затруднениям учащихся.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для запоминания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что именно отрицается в предложении: действие, признак, место, время или количество. От этого зависит выбор частицы и способ написания.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— усиление и перечисление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«Ни» помогает усилить уже имеющееся отрицание, а также используется в повторяющихся конструкциях и устойчивых сочетаниях вроде «ни разу» и «ни с места».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— основное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«не» сообщает, что действие не произошло или признак не подходит. Эта частица также входит во многие слова, которые нужно запоминать целиком.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слова «совсем», «вовсе», «далеко», «никогда», «нигде», это важный сигнал. Он помогает выбрать правильное написание без лишних сомнений.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не путать отрицательные частицы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путать «не» и «ни», всегда проверяй смысл, часть речи и наличие противопоставления. Эти три шага помогают писать грамотно в диктантах, сочинениях и обычной речи.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2026-05-28T17:02:26Z</dcterms:created>
  <dcterms:modified xsi:type="dcterms:W3CDTF">2026-05-28T17:02:26Z</dcterms:modified>
</cp:coreProperties>
</file>