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 Распе «Оттаявшие звуки»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будит природу, и мир начинает звучать по-новому.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Эрих Распе — немецкий писатель XVIII века, живший в 1737–1794 годах. Его произведения любят за яркие образы и необычный взгляд на мир, а в этом тексте природа словно сама рассказывает о своём пробуждении.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Эрих Распе и весенний мир текста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звукам весна кажется не далёкой картинкой, а настоящим событием. Читатель будто сам стоит рядом и слушает, как просыпается мир.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помогают почувствовать переход от зимней тишины к весеннему движению. Сначала вокруг почти ничего не слышно, а потом проступают первые капли и тихое журчание.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к ним присоединяются шум ветра и голоса птиц. Эти звуки не просто украшают картину, а показывают, что жизнь возвращается в природу.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тексте важны звуки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 и льда становится главным знаком прихода весны. Вместе с водой появляются свет, движение и первые яркие краски, будто зима осторожно уходит на отдых.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легко представить сосульки, ручьи, влажную землю и солнечные лучи. Эти детали делают весенний пейзаж живым и помогают увидеть, как природа освобождается от холода.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 и льда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1325" y="1285525"/>
            <a:ext cx="155513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 образы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напоминают о зимнем покое. Но в тексте это не конец, а начало перемен: холод постепенно уступает место весеннему теплу.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лёд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сразу создают звук и движение. Кажется, что вода торопится рассказать всем: весна уже рядом, можно открывать окна пошире.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и ручей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 добавляют радости и жизни. Они словно сообщают о пробуждении природы и делают весеннюю картину особенно весёлой и звонкой.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помогает заметить перемены вокруг. Всё становится яснее, теплее и светлее, а природа будто просыпается после долгого сна.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пробуждение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тишина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чувствуется холод и неподвижность. Зима ещё держит свои владения, и природа словно ждёт первого сигнала к пробуждению.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радостное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капли, вода, свет и первые голоса птиц. Настроение становится живее, а ожидание тепла — всё заметнее.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весенний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чувство радости и удивления. Природа уже не молчит, а будто улыбается, радуясь своему обновлению.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картина в тексте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природа просыпается шаг за шагом.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 тексте не просто сопровождают пейзаж. Они помогают понять, что природа просыпается и начинает жить по-новому после долгой зимы.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Капель, журчание и шорох ветра складываются в одну весеннюю мелодию. Слушая её, читатель легко представляет, как тает снег и меняется всё вокруг.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 делают картину особенно радостной. Кажется, будто сама весна поёт маленькую песенку и приглашает всех выйти ей навстречу.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как часть картины природы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и услышать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слышат уши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слышат капли, ручьи и голоса птиц. Эти звуки делают текст живым, а весну — почти настоящей гостьей, которая тихо вошла в дом природы.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замечают глаза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видят свет, воду, тающий снег и первые признаки весны. Картина становится ясной и нежной, как рисунок, который кто-то раскрасил солнечными красками.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2704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живое существо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просыпается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природа ведёт себя как живой герой. Она будто открывает глаза после сна, и вокруг сразу становится светлее и веселее.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настроения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неподвижность уходят, а на их место приходят тепло, движение и радость. Весна не торопится, но уверенно делает всё вокруг добрее.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950900" y="3281400"/>
            <a:ext cx="777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оживают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07365" y="3802400"/>
            <a:ext cx="83235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Капли, ветер и птицы звучат так, словно природа сама разговаривает с читателем. Это делает весеннюю картину особенно тёплой и запоминающейся.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написан простыми словами, поэтому его легко читать и понимать. Короткие фразы помогают быстро увидеть картину весны и не потеряться среди лишних подробностей.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точные природные детали: снег, вода, ветер, птицы, солнце. Каждая деталь как маленький мазок, который делает весенний пейзаж живым и узнаваемым.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текста помогает не только представить, но и почти услышать природу. Из нескольких простых слов складывается целая картина пробуждения, ясная даже второкласснику.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настроения текста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 утра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природа будто ещё сонная: вокруг холодно, спокойно и немного молчаливо. Но уже слышны первые капли, и в этой тихой музыке появляется радостное ожидание. Кажется, что весна осторожно заглянула в окно и улыбается.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который растапливает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тексте не просто светит, а словно помогает всему проснуться. От его лучей снег становится рыхлым, вода бежит быстрее, а воздух кажется теплее. От этого читателю хочется распахнуть окно и вдохнуть свежий весенний воздух.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голоса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птицы, картина становится ещё оживлённее. Их голоса звучат так, будто они объявляют: зима закончилась, пора радоваться! Эта смена звуков вызывает доброе удивление и делает чтение похожим на прогулку по весеннему саду.
</a:t>
            </a:r>
            <a:endParaRPr lang="en-US" sz="10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внимательного чтения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увидеть, как из зимней тишины рождается весенняя картина в 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3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27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тишины к весне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241650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пробуждения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капли, ручьи и шорох воды. Это знак, что лёд и снег начинают уступать месту весне.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тишина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слышны холод и неподвижность. Природа будто затаилась и ждёт своего часа.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589200" y="28878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слышатся птицы, свет становится ярче, и мир выглядит ожившим. Весна приходит как долгожданный праздник.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 о бережном отношении к природе. Когда мы замечаем её тихие изменения, нам легче понять, что красоту нужно не только видеть, но и охранять.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замечать красоту самых обычных вещей: капли с крыши, ручей у дороги, следы таяния снега. Даже маленькие детали могут рассказать о большой перемене в природе.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стать внимательнее и наблюдательнее. Если смотреть и слушать не спеша, можно услышать, как природа будто разговаривает сама с собой и сообщает о весне.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произведении звучит как тишина, холод и покой. Всё вокруг словно замерло, поэтому особенно заметно, как мало-помалу появляются капли, вода и первые признаки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наоборот, приносит свет, движение и звуки. Контраст между двумя временами года помогает ясно увидеть перемену: природа просыпается не сразу, а постепенно и очень красиво.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весна в одном тексте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обсудить после чтения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природы можно услышать в тексте и почему именно они помогают почувствовать приход весны?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создают настроение тишины, а какие — радости и движения? Попробуй найти их в тексте.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показана живой: что в ней будто умеет просыпаться, звучать и радоваться новому дню?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маленькие детали, например капля, ручей или птичий голос, делают произведение особенно красивым и запоминающимся?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подсказки в названии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названия есть ожидание света, движения и обновления. Оно точно передаёт главный образ: всё холодное постепенно становится тёплым, живым и звонким.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 весна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подсказывает, что оживают не только ручьи, но и сама природа. Слышатся капли, ветер и птицы, будто мир начинает тихо напевать.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Пробуждаются звуки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«оттаявшие» сразу напоминает о снеге и льде, которые уступают место воде. Уже в названии чувствуется переход от зимнего холода к весеннему теплу.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Тает снег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запоминается, как в тексте звучит капель. Маленькие капли будто превращаются в музыку, и от этого весна кажется не просто временем года, а настоящим концертом природы. Слушаешь — и уже почти видишь, как тает снег.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капели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всё находится в движении: вода бежит, лёд исчезает, ветер шевелит воздух. Даже если слова простые, картина получается очень живой. Читателю легко представить, как природа просыпается шаг за шагом, без спешки, но уверенно.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в каждом движении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птицы, текст становится особенно светлым и радостным. Их голоса звучат как привет весне, и именно этот момент запоминается сильнее всего. Кажется, что сама земля улыбается, а небо слушает с удовольствием.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Птичий хор над землёй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ярких впечатления от текста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весна, которую слышно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«Оттаявшие звуки» показывает, как после зимы природа просыпается, наполняется светом и голосами. Текст помогает услышать весну, заметить её тихую красоту и радость обновления.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2026-05-24T08:14:30Z</dcterms:created>
  <dcterms:modified xsi:type="dcterms:W3CDTF">2026-05-24T08:14:30Z</dcterms:modified>
</cp:coreProperties>
</file>