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молекулярной структуры, виды и жизненно важные функции углеводов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структура, классификация и значение для жизни
</a:t>
            </a:r>
            <a:endParaRPr lang="en-US" sz="223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Лавуазье установил состав углеводов, далее Мюльдер раскрыл их элементный баланс. В XX веке углеводы стали ключевым объектом биохимии и питания, важным для понимания метаболических заболеваний.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углеводов и их роль в науке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ключевые характеристики углеводов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углеводов растворимы в воде и обладают характерным сладким вкусом, что связано с их гидрофильными свойствами и структурой.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реакциях образования осазонов, ферментации и гидролиза, обеспечивая как энергетику, так и структурную поддержку клеткам.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это органические соединения с общей формулой Cn(H2O)m, состоящие из углерода, водорода и кислорода, играющие важную роль в биологических процессах.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углеводов: ключевые группы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включают сложные цепи из множества мономеров — крахмал, целлюлоза и гликоген, выполняющие энергетические и структурные функции.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 состоят из 2–10 соединённых остатков моносахаридов; дисахариды, такие как сахароза и лактоза, являются частным случаем олигосахаридов.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— простейшие сахара, состоящие из одного остатка, например, глюкоза и фруктоза, основа строения всех углеводов.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учитывает количество углеродных атомов и тип гликозидной связи, которые определяют свойства и биологическую активность углеводов.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моносахаридов: глюкоза и фруктоза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главный энергетический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альдогексоза с формулой C6H12O6, выступает основным источником энергии для клеток. Находится в винограде и различных фруктах, легко усваивается организмом.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 — сладкий кетозный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 также имеет формулу C6H12O6, но отличается расположением карбонильной группы в молекуле. Содержится в меде и плодах, играет роль в обмене веществ и влияет на сладость продуктов.
</a:t>
            </a:r>
            <a:endParaRPr lang="en-US" sz="10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Сахароза — обычный столовый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Сахароза состоит из глюкозы и фруктозы, соединённых α,β(1→2)-гликозидной связью. Это основной углевод сахарного тростника и свеклы, широко используемый в питании.
</a:t>
            </a:r>
            <a:endParaRPr lang="en-US" sz="1059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Лактоза — молочный углевод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Лактоза составлена из глюкозы и галактозы с β(1→4)-гликозидной связью. Она преобладает в молоке и обеспечивает энергию новорождённым.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дисахаридов: сахароза и лактоза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полисахаридов: крахмал и целлюлоза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— главный запас углеводов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состоит из линейной амилозы и разветвлённого амилопектина — источников энергии для растений и человека. Легко расщепляется до глюкозы в организме.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— структурный компонент клеточных стенок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— полимер β-глюкозных остатков, образующих прочные волокна, не перевариваемые человеком, но важные для пищевых волокон и клеточной структуры растений.
</a:t>
            </a:r>
            <a:endParaRPr lang="en-US" sz="10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функции углеводов у человека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Рибоза и дезоксирибоза входят в состав нуклеиновых кислот, играя ключевую роль в хранении и передаче генетической информации.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основной источник энергии для мозга и мышц, обеспечивающий быстрый доступ к топливу в клетках.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Гликопротеины и гликолипиды формируют структурные компоненты мембран, участвуют в распознавании и клеточной коммуникации.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Осуществляют поддержание осмотического давления и передачу сигналов между клетками, что важно для гомеостаза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разных углеводов в энергетическом обмене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сосредоточен в печени и мышцах, глюкоза циркулирует в крови как основной энергетический субстрат.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обеспечивает большинство энергии мозга, а гликоген и крахмал служат важным резервом энергии для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Минздрава РФ, 2023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 рационе подростков: нормы и последствия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— зерновые продукты, картофель, макароны, фрукты и сахар, которые обеспечивают разнообразие и баланс питания.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Рекомендуемая суточная доза углеводов для подростков составляет 300–400 граммов, обеспечивая оптимальный уровень энергии и питательных веществ.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углеводов приводит к усталости, ухудшению настроения, снижению концентрации внимания и ослаблению иммунитета.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углеводов в продуктах питания (г/100г)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и клубнеплоды являются основными и наиболее концентрированными источниками углеводов в рационе. Эти данные подчеркивают значимость разнообразного питания для обеспечения энергией.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Злаки, особенно рис и хлеб, содержат высокую концентрацию углеводов, тогда как фрукты и молочные продукты предоставляют их в меньшем количестве.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2022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углеводы: механизмы воздействия на организм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продуктов с быстрыми углеводами увеличивает риск развития ожирения, инсулинорезистентности и последующего сахарного диабета второго типа.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источники — белый хлеб, кондитерские изделия и сахаросодержащие напитки, которые следует ограничивать для поддержания здоровья.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углеводы, такие как глюкоза и сахароза, резко повышают уровень сахара в крови, вызывая быстрый инсулиновый ответ с целью регуляции гликемии.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Цельнозерновые — залог продолжительной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из цельного зерна медленно перевариваются, обеспечивая постепенный приток глюкозы и стабилизируя уровень сахара в крови, что способствует длительному насыщению и поддержанию активности.
</a:t>
            </a:r>
            <a:endParaRPr lang="en-US" sz="88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Овсянка — источник медленных углеводов и клетчатки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сложными углеводами овсянка не только поддерживает длительное чувство сытости, но и улучшает пищеварение благодаря содержанию растворимых волокон.
</a:t>
            </a:r>
            <a:endParaRPr lang="en-US" sz="94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овощей в обеспечении постепенного высвобождения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содержат сложные углеводы и пищевые волокна, которые замедляют всасывание глюкозы и способствуют равномерному поступлению энергии в организм.
</a:t>
            </a:r>
            <a:endParaRPr lang="en-US" sz="921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углеводы: значение для стабильной энергетики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гликолиза — путь получения энергии из глюкозы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Фосфорилирование глюкозы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превращается в глюкозо-6-фосфат — первый шаг активации молекулы для дальнейшего разложения.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триозофосфаты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фруктозо-1,6-дифосфат, который затем расщепляется на две триозофосфатные молекулы.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Окислительно-восстановительные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образование НАДН и высвобождение энергии, необходимой для синтеза АТФ.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пирувата и продукции АТФ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гликолиза образуются две молекулы пирувата и две молекулы АТФ — непосредственные источники энергии для клетки.
</a:t>
            </a:r>
            <a:endParaRPr lang="en-US" sz="10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энергетической отдачи макронутриентов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обладают наибольшей калорийностью, однако углеводы обеспечивают быстрый доступ к энергии, необходимой при умственной и физической нагрузке.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основной и доступный источник энергии, особенно важный для подростков в период активного роста и учёбы.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справочник, 2020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 и целлюлоза: физиологическое значение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выведению токсинов и нормализации уровня холестерина, снижая риск сердечнососудистых заболеваний.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Рекомендованная норма потребления пищевых волокон — 20–25 г в сутки, что поддерживает профилактику атеросклероза и улучшает обмен веществ.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 улучшают работу кишечника, способствуя перистальтике и предотвращая запоры, что важно для здоровья подростков.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— резервный углевод и регулятор энергетики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в печени — главный источник глюкозы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Гликоген, запасённый в печени, быстро мобилизуется для поддержания нормального уровня сахара в крови во время голодания или физической активности.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Мышечный гликоген — топливо для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хранят гликоген, обеспечивая энергией при интенсивных нагрузках, что особенно важно для подростков, занимающихся спортом и активным образом жизни.
</a:t>
            </a:r>
            <a:endParaRPr lang="en-US" sz="10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углеводов: современные вызовы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жажду, частое мочеиспускание и быструю утомляемость, требуя своевременной диагностики.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II типа связан с резистентностью тканей к инсулину, развивается чаще при неправильном питании и низкой физической активности.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I типа возникает из-за дефицита инсулина, что требует постоянного медицинского контроля и инъекций гормона.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неправильный образ жизни и недостаток двигательной активности остаются ключевыми факторами риска развития заболеваний.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4171" y="950175"/>
            <a:ext cx="6495659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различия видов углеводов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классы углеводов характеризуются скоростью усвоения и биологической ролью, что отражается на их влиянии на организм и их применении в питании.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биохимии, 2021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выполняют разнообразные функции — от быстрого обеспечения энергии до формирования структурных элементов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основа здоровья подростков и общества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играют ключевую роль в обеспечении энергии, поддержании функций клеток и формировании здорового образа жизни, что особенно важно для растущего организма подростка.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2026-05-10T01:03:32Z</dcterms:created>
  <dcterms:modified xsi:type="dcterms:W3CDTF">2026-05-10T01:03:32Z</dcterms:modified>
</cp:coreProperties>
</file>