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заботы и праздники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отдых, помощь дома, игры, поездки и семейные праздники.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глазами второклассника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длиннее, а дел и впечатлений больше: прогулки, игры во дворе, поездки к родным, помощь дома и весёлые семейные события запоминаются особенно ярко.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режим дня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важно высыпаться: тогда легче переносить жару, дольше играть и не капризничать. Хороший сон помогает сохранить силы для прогулок, общения и новых впечатлений.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удобно гулять, кататься на велосипеде или играть во дворе, пока воздух ещё прохладный. Активность в начале дня бодрит и помогает проснуться без лишней усталости.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 для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самые жаркие часы лучше отдыхать дома, читать, рисовать или играть в настольные игры. Спокойные занятия помогают не перегреться и дают организму передышку после активного утра.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ровный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течение дня пить воду, чередовать движение и отдых, то сил хватает надолго. Такой летний порядок делает день спокойным, удобным и приятным для ребёнка.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 и головной убор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Панамка или кепка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ярким солнцем лучше выходить на улицу в головном уборе. Панама или кепка защищают голову и помогают дольше гулять без неприятного перегрева и усталости.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ребёнку нужно пить чаще, чем обычно, особенно после бега и игр. Бутылка с водой под рукой помогает избежать жажды и сохранять бодрость в жаркий день.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середине дня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светит особенно сильно, лучше выбирать тень, скамейку под деревом или отдых дома. Так организм успевает охладиться и не устаёт слишком быстро.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только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Купаться, плескаться и играть у воды можно только рядом со взрослыми. Это простое правило помогает избежать опасных ситуаций и делает летний отдых спокойным.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день на улице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чередовать активность, отдых и спокойное время в жаркий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788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8750" y="1512375"/>
            <a:ext cx="231525" cy="264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97225" y="1512375"/>
            <a:ext cx="231525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помощь дома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могут поливать цветы и грядки под присмотром взрослых. Это простое дело учит замечать, что растения тоже нуждаются во внимании и заботе.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игрушек, книг и мелочей делает комнату аккуратнее. Когда ребёнок сам складывает вещи на место, ему легче потом быстро найти нужное и не спотыкаться о разбросанное.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к столу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расставить салфетки, разложить ложки или принести хлеб. Такая помощь кажется небольшой, но она облегчает подготовку обеда и делает семейный день дружнее.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удобно помочь сложить носки, панаму или маленькую игрушку. Ребёнок учится внимательности и понимает, что дорога начинается с аккуратных сборов.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полезным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помощь делает дом уютнее и показывает, что ребёнок уже умеет заботиться о близких. От этого растёт чувство ответственности и уверенности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кувшин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стоит кувшин с прохладной водой, а рядом — стаканы для всей семьи. После прогулки такой напиток кажется особенно вкусным и быстро возвращает силы. В жаркий день вода помогает лучше любого сладкого угощения.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с ягодами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появляется яркая корзинка с клубникой, смородиной и вишней. Ягоды пахнут летом и выглядят как маленькие фонарики. Их удобно есть после обеда, когда хочется чего-то свежего и лёгкого.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летний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во дворе дети садятся за стол с овощами, супом или кашей. Рядом могут стоять морс и фрукты, а мороженое остаётся приятным десертом на потом, а не заменой нормальной еды.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и пьют летом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 и на даче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957098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скакалка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особенно весело играть с мячом, прыгать через скакалку и бегать наперегонки. Такие игры помогают двигаться много и чувствовать себя сильнее и бодрее.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53482" y="1957674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 и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асфальте можно рисовать домики, цветы и солнце, а потом прыгать в классики. Простые игры не требуют сложных игрушек, зато быстро собирают вокруг себя друзей.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697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и догонялки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прятки и догонялки обычно длятся долго и звучат очень шумно. Они учат быстро соображать, быть внимательным и радоваться общему весёлому движению.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00452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и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даче к играм добавляются полив растений, сбор ягод и наблюдение за бабочками. Ребёнок не только играет, но и замечает, как живёт природа вокруг.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7394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можно двигаться дольше, чем в классе, и лето помогает укреплять здоровье. После активных игр дети лучше спят, охотнее едят и чаще смеются.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родным, в лагерь или к морю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начинается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спокойно проверить, куда и когда выезжают. Тогда дорога не кажется спешкой, а у ребёнка остаётся время попрощаться с домом и настроиться на путешествие.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кладут одежду и обувь, которые подходят для жары, дождя или прохладного вечера. Если вещи подобраны заранее, в дороге гораздо меньше неожиданностей.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собой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дороги берут воду, книгу, любимую игрушку и что-нибудь небольшое для отдыха. Такие вещи помогают занять себя в пути и чувствовать себя спокойнее.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ещё раз посмотреть документы, лекарства для взрослых и список нужных вещей. Эта привычка спасает от забытых мелочей и делает поездку организованной.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вещи в дорогу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ничего не забыть и не взять лишнего.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праздники в семье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событию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семье решают, кого пригласить и где собраться: дома, на даче, во дворе или в парке. Продумывают угощение, украшения и игры, чтобы праздник получился тёплым и удобным для всех.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гости, накрывают стол, звучит музыка и начинаются весёлые игры. Дети бегают, смеются, общаются с родными и чувствуют, что обычный летний день стал особенным.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остаются фотографии, подарки, вкусные впечатления и разговоры о самом ярком моменте. Такие встречи делают лето по-настоящему семейным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уже слышен смех, а на столе стоят ягоды, сок и лёгкие угощения. Рядом развеваются флажки, а дети бегают с мячом и придумывают весёлые задания. Праздник выглядит очень живым и солнечным.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всё готово к веселью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именинник ждёт гостей у скамейки под деревьями. Кто-то рисует мелом дорожку для игры, кто-то надувает шары, а кто-то раскладывает фрукты и печенье. Вокруг много света, зелени и свободного места для смеха.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и большой летний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даче день рождения часто напоминает маленький семейный фестиваль. На столе стоят ягоды, морс и пирог, а после угощения все идут играть во двор. Лето делает такой праздник особенно просторным и радостным.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бывает яркий летний день рождения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празднике Ивана Купалы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вода напоминает о чистоте, свежести и летнем тепле. Дети могут наблюдать народные обычаи, играть рядом со взрослыми и помнить, что любые водные забавы требуют осторожности.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венки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цветы и венки — красивые символы праздника. Их плетут аккуратно, любуясь природой и её запахами, а заодно учатся замечать, как щедро лето дарит краски и растения.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в традиции праздника связан с огнём, светом и летним вечером. Для детей главное — наблюдать издалека, слушать рассказы взрослых и не подходить к огню без разрешения.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спокойные игры делают праздник живым и добрым. Они помогают почувствовать старинные традиции, а ещё создают радостное настроение без лишнего шума и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готовится семейный праздник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ничего не забыть и сделать праздник удобным для гостей и хозяев.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традиции в разных семьях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на зиму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летом собирают ягоды и варят варенье. Это приятное дело превращает обычный день в маленький домашний праздник, а зимой напоминает о тёплом солнце.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бабушке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семье главным событием становится поездка к бабушке. Там ждут пироги, разговоры на кухне и чувство, что лето обязательно должно пахнуть домом и заботой.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и вечерние посиделки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семьи любят устраивать пикники, а потом долго сидеть вечером на веранде или во дворе. Так появляются общие истории, шутки и фотографии, которые приятно пересматривать.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тихие традиции: собирать цветы, фотографировать прогулки или смотреть звёзды. Они помогают заметить красоту простых моментов и делают лето особенно личным и запоминающимся.
</a:t>
            </a:r>
            <a:endParaRPr lang="en-US" sz="9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городе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аллеи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парках можно гулять, рассматривать деревья, слушать птиц и отдыхать на скамейке в тени. Даже обычная аллея летом кажется особенно нарядной и свежей.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Фонтаны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Фонтаны помогают почувствовать прохладу в жаркий день. Рядом приятно остановиться, посмотреть на брызги и немного передохнуть, прежде чем снова идти дальше по летним делам.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слишком жарко, можно зайти в библиотеку и выбрать интересную книгу. Там тихо, спокойно и очень удобно читать, пока солнце отдыхает за окном.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летом всегда находится место для движения: здесь катаются на велосипеде, играют с друзьями и рисуют мелом. Такое лето не скучает ни минуты.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летом пошёл дождь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простых действий помогает спокойно переждать дождь и выбрать безопасные занятия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навыка особенно активно тренируются летом: безопасность, помощь близким, бережное отношение к силам и наблюдательность.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дают ребёнку много поводов быть самостоятельнее и внимательнее к себе. Это видно в простых делах, играх и правилах безопасного отдыха.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сладкая клубника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даче ребёнок срывает первую спелую ягоду и сразу улыбается. Вкус кажется особенно ярким, потому что рядом солнце, зелёные кусты и ощущение долгожданного лета.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все собираются вместе, слушают потрескивание костра и смотрят, как небо темнеет. В такие минуты особенно хорошо запоминаются голоса родных, спокойствие и чувство общего праздника.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и смех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речке или у озера день наполнен брызгами, смехом и быстрыми движениями. Потом в памяти остаются не только плеск воды, но и радость от игры с друзьями и длинного тёплого дня.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летние воспоминания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отдых, забота и радость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помогает отдыхать, быть полезным и проводить больше времени с семьёй и природой. Из простых дел, игр и праздников складывается тёплое время, которое хочется вспоминать снова и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2026-05-26T00:26:57Z</dcterms:created>
  <dcterms:modified xsi:type="dcterms:W3CDTF">2026-05-26T00:26:57Z</dcterms:modified>
</cp:coreProperties>
</file>