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Н.М. Языков: поэт пушкинской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стихи о дружбе, свободе и родной России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эпоху романтизма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писал в то время, когда в литературе ценили чувство, живую мысль и интерес к истории. Он был частью круга Пушкина и других известных писателей своего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Симбирске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Языков родился 4 марта 1803 года в Симбирске в дворянской семье. Домашняя среда рано познакомила его с чтением, музыкой и стихами.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он сохранил надолго и часто возвращался к ним в лирике. Тёплая память о родном городе помогала ему создавать искренние, сердечные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Дерптском университете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поступил в Дерптский университет. Учёба открыла ему новые знакомства, свободу общения и живую студенческую среду, которая вскоре стала темой многих стихов.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быстро принесли Языкову известность. Его начали узнавать как поэта, умеющего передавать энергию жизни, движение и праздничное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1820-х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его самые бодрые и весёлые произведения. В них звучали дружба, товарищество, студенческие шутки и радость молодых лет.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Н.М. Языкова по датам и периодам.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темы и поэтический стиль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Языкова особенно заметны дружеское чувство и студенческая вольность. Он пишет так, будто разговаривает с близкими людьми и разделяет с ними радость момента.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звучат громко и уверенно благодаря повторам, обращениям и сильному ритму. Даже простая мысль у него приобретает праздничную, приподнятую интонацию.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яркие эпитеты и выразительные сравнения, поэтому картины природы и жизни легко запоминаются. Стихотворение у него часто кажется песней или торжественным приветствием.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этого периода — товарищество, свобода, весёлый отдых и восхищение природой. Именно они делают раннего Языкова особенно живым и 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творчества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менялись жизнь и творческая активность поэта на протяжении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связан с ранней славой в 1820-е годы; позднее усиливается серьёзность и гражданский тон.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Н.М. Языкова по общеизвестным датам жизни и творчества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и Пушкин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хорошо знал Языкова и ценил его живой характер, смелую интонацию и сильное звучание стихов. Оба поэта принадлежали к одному литературному времени и часто интересовались похожими темами.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Языкова эта связь была важна не только как признание, но и как часть большого литературного круга. Благодаря этому его имя прочно вошло в историю русской поэзии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Языкова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известных стихотворений и их основные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особенно сильны движение, эмоциональность и связь личного чувства с темой родины.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Н.М. Языкова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 патриотическая лирика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Языков всё чаще писал о России, её истории и нравственных основах. Эти стихи звучат серьёзнее, чем ранние, и обращают внимание на судьбу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мотивы у него не сухие и не назидательные. Они передают уважение к народу, памяти предков и духовным ценностям, которые поэт считал важными.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показывает, как поэт менялся вместе со своим временем. В ней слышны тревога, достоинство и искреннее желание видеть родину сильной и справедливой.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Языкова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отражает связь поэта с дружеской средой, студенческой жизнью и поздним интересом к судьбе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особенно силён там, где звучат живое общение, природа и чувство причастности к родной истории.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Н.М. Языкова по школьной программе, без количественных статистических данных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природы в лирике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Языкова природа часто открывает человеку ощущение свободы. Лес, широкие дали и воздух создают пространство, где стих звучит особенно легко и широко.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в его стихах связан с ясностью чувств и любовью к жизни. Природный пейзаж у поэта всегда несёт настроение, а не просто описывает место.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свежесть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 Языкова нередко становится знаком бодрости и перемен. Он оживляет картину природы и делает её не спокойной, а наполненной энергией и ожиданием.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ручьи и волны передают в его стихах непрерывное движение жизни. Такие картины помогают поэту соединять внешний пейзаж с внутренним подъёмом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 за здоровье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1830-х годов Языков всё чаще вынужден был прерывать привычную жизнь из-за болезни. Он ездил на лечение, но силы возвращались ненадолго. Даже в такие годы поэт не переставал писать и сохранял творческую собранность.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последний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Языков провёл в Москве, среди людей, которые ценили его талант и поддерживали его. Здесь он продолжал общаться с литературным кругом, хотя болезнь уже ограничивала его возможности. В 1846 году поэта не стало.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болезнь изменила последние годы поэта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литературный круг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Языков оказался ближе к людям, которые особенно ценили русскую историю, народную культуру и духовные основы жизни. Эта среда заметно повлияла на поздние стихи поэта.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общался с Аксаковыми и Хомяковыми, участвовал в литературных встречах и салонах. Там его произведения читали вслух, обсуждали и воспринимали как живую часть современной поэзии.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друзья поддерживали в Языкове интерес к искреннему слову и ясной мысли. В их кругу особенно ценились стихи, где слышны патриотическое чувство, достоинство и внутренняя сила.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Москве его творчество стало звучать строже и глубже. Лирика поэта сохранила эмоциональность, но приобрела больше размышлений о России, вере и нравственной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поэтического языка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Языков создавал звучные и запоминающиеся стихи.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Языкова узнаётся по ритму, звуку и энергии: форма у него не украшение, а важная часть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особенностей Н.М. Языкова по школьному курсу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образ героя в стихах Языкова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типичное развитие мысли в дружеских посланиях, песнях и лирических стихотворениях поэта.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Языкова для русской литературы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помог развить дружеское послание и студенческую песню, придав им особенно звонкий, живой и легко узнаваемый ритм. Эти жанры в его исполнении звучат свободно и искренне.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связал романтическую поэзию с темами русской истории, родины и национального характера. Благодаря этому его стихи стали ближе к важным вопросам своего времени.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вошёл в литературную память пушкинской эпохи как мастер эмоционального стиха. Его творчество ценят за силу интонации, ясность чувства и редкую музыкальность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раннего и позднего Языкова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 поздние стихи различаются настроением, но сохраняют общую звуковую силу, которая делает поэта узнаваемым.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Языков более лёгкий и праздничный, поздний — более строгий; при этом оба периода держатся на сильном ритме.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Н.М. Языкова на основе школьного курса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Языков важен сегодня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Языкова помогают представить пушкинское время не только через великих классиков, но и через живую литературную среду, где ценили дружбу, свободу и искреннюю речь.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поэта показывает, как в XIX веке поэты говорили о России, её истории и духовных ценностях. Это помогает лучше понять традиции отечественной литературы.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Языков удобен тем, что его поэзия звучит ярко и понятно. В ней легко увидеть, как ритм, повторы и обращения делают текст выразительным.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напоминает, что поэзия может быть полна энергии, света и радости. Его стихи учат замечать красоту мира и ценить живое человеческое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Языков: поэт, которого помнят по звучанию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Н.М. Языков оставил яркую лирику, где дружба, природа и любовь к родине звучат особенно сильно. Его поэзия стала важной частью литературной эпохи Пушкина.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2026-05-22T11:16:08Z</dcterms:created>
  <dcterms:modified xsi:type="dcterms:W3CDTF">2026-05-22T11:16:08Z</dcterms:modified>
</cp:coreProperties>
</file>