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предложение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слова складываются в законченную мысль.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предложений не обойтись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слова похожи на детали, а предложение собирает их в понятную мысль. С его помощью мы рассказываем, спрашиваем, просим и делимся новостями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всегда передаёт законченную мысль. После него обычно можно понять, о чём идёт речь, даже если текст совсем короткий.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предложении связаны по смыслу и по форме. Если переставить их бездумно, мысль станет странной или совсем непонятной.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может сообщать, спрашивать или побуждать к действию. Поэтому одно маленькое высказывание иногда похоже на целую мини-историю.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мыслью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«Кошка спит на диване» уже сообщает целую картину. Здесь есть действие, место и законченная мысль. Такое высказывание можно сразу понять.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предложение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«кошка» называет только предмет. Мы понимаем, кто это, но ещё не знаем, что с ним происходит. Это как одна деталь от конструктора.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строится предложение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часть, которая называет, о ком или о чём говорится в предложении. Она помогает сразу понять главного героя мысли, будь то человек, животное или предмет.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сообщает, что делает предмет или что с ним происходит. Именно она оживляет предложение и показывает действие, состояние или событие.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вместе образуют основу предложения. Когда они дружат, мысль получается ясной, а текст — аккуратным и понятным.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Основa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отвечает на вопросы кто? что? Оно называет того, о ком говорят в предложении, — человека, животное, предмет или явление природы.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«Собака бежит» подлежащее — «собака». В предложении «Солнце светит» подлежащее — «солнце». Оно показывает, где искать главную тему.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помогает не потеряться в тексте. Как только мы его находим, сразу становится ясно, о ком или о чём идёт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отвечает на вопросы что делает? что происходит? Оно рассказывает, какое действие совершается или в каком состоянии находится предмет.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делает предложение живым и понятным. Оно словно говорит: «Вот что случилось!» — и помогает представить событие очень быстро.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«Птица летит» сказуемое — «летит». В предложении «Звонок прозвенел» сказуемое — «прозвенел». Без него мысль звучала бы неполно.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 о факте, событии или действии. В конце такого предложения ставится точка. Они часто встречаются в рассказах, новостях и ответах на уроке.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«Сегодня идёт дождь.» или «Мы читаем сказку.» Такие предложения спокойно передают информацию, без лишнего шума и без вопроса.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нужны, когда мы хотим узнать что-то новое. В конце них ставится вопросительный знак, который сразу подсказывает: здесь ждут ответ.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«Кто пришёл?» или «Где лежит книга?» Такие предложения помогают начинать разговор, уточнять детали и находить нужную информацию.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выражают просьбу, совет, приглашение или приказ. Они не только сообщают мысль, но и подталкивают к действию.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«Открой тетрадь.» «Пожалуйста, помоги.» «Давайте играть!» Такие предложения звучат живо и часто делают речь особенно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010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 интонации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голос звучит спокойно и ровно, мы понимаем: человек просто сообщает факт. Такая интонация подсказывает, что в конце обычно нужна точка, а мысль звучит уверенно и ясно.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чуть поднимается к концу, слышится вопрос. По такой интонации легко догадаться, что собеседник ждёт ответа, а в конце предложения нужен вопросительный знак.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удивление, радость или просьба слышатся особенно ярко. Голос становится выразительнее, и именно поэтому предложение часто заканчивается восклицательным знаком.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конца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в конце спокойного сообщения. Она показывает, что мысль закончена и человек просто сообщает факт, не задавая вопроса и не выражая сильного чувства.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нужен тогда, когда предложение спрашивает о чём-то. Он помогает сразу понять, что нужен ответ, а не просто сообщение.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удивление, радость, просьбу или сильное чувство. Он делает речь более живой и заметной, словно голос сам стал громче.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предложении связаны по смыслу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слова соединяются так, чтобы мысль была понятной. Они помогают друг другу, как детали одного конструктора, и вместе создают ясное сообщение.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тоже важен. Иногда его можно немного менять, но совсем случайная перестановка разрушает смысл и делает фразу странной.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следить не только за смыслом, но и за формой слов. Если слова не согласованы, предложение звучит неловко и может сбить читателя с толку.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предложение было удачным, нужно проверять, дружат ли его слова между собой. Тогда мысль получается точной, красивой и легко читается.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предложение в тексте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признаки по порядку: от начала записи до знака в конце.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обычно строится только на основе подлежащего и сказуемого. Оно короткое, но уже передаёт законченную мысль.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начальная школа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есть в нераспространённом предложении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обычно строится только на основе подлежащего и сказуемого. Оно короткое, но уже передаёт законченную мысль.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предложение красивее и точнее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признак предмета, и картинка сразу станет яснее. Вместо простого сообщения можно назвать цвет, размер или настроение. Тогда предложение звучит живее и помогает лучше представить, о чём идёт речь.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уточнить место или время действия. Фраза становится точнее, а читатель быстрее понимает, когда и где что-то происходит. Такие слова делают речь более выразительной, но не перегружают её.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предложениях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большую букву в начале. Из-за этого запись выглядит неаккуратно, хотя мысль может быть правильной. Начало предложения всегда нужно проверять первым.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пропустить знак в конце. Тогда непонятно, это сообщение, вопрос или восклицание, а читателю приходится догадываться самому.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слова стоят так, что мысль звучит странно. Если проверить порядок слов и смысл, предложение станет понятным и будет читаться без спотыкания.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 устной и письменной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устно, предложение звучит с паузами и интонацией. Слушатель понимает смысл не только по словам, но и по тому, как они произнесены.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интонацию заменить нельзя, поэтому помогают буква в начале и знаки препинания в конце. Они показывают, где мысль начинается и где заканчивается.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фразу можно произнести вслух или записать в тетрадь. Смысл остаётся тем же, но оформление меняется в зависимости от способа речи.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писать аккуратно, читателю легко понять, что хотел сказать автор. Письменное предложение должно быть таким же ясным, как и устное.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какой это тип предложения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открыла пенал и удивлённо посмотрела вокруг. Она хочет узнать информацию, значит предложение вопросительное. В конце такой фразы всегда ждёт вопросительный знак.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мой карандаш?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увидели, что погода хорошая, и сразу позвали друг друга гулять. Здесь звучит просьба и побуждение к действию, поэтому предложение побудительное.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на площадку!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тихо спрятался под столом, а мальчик заглянул туда с улыбкой. Это спокойное сообщение о событии, поэтому перед нами повествовательное предложение.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под столом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Запомним самое главное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нам сообщать, спрашивать и побуждать к действию. Оно начинается с большой буквы, заканчивается нужным знаком и становится ещё точнее, когда слова связаны между собой.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2026-05-21T21:20:43Z</dcterms:created>
  <dcterms:modified xsi:type="dcterms:W3CDTF">2026-05-21T21:20:43Z</dcterms:modified>
</cp:coreProperties>
</file>