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страны: что их отличает?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страны задают правила мировой экономики, а другие их принимают?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экономическое лидерство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капиталистической системе лидируют не только самые богатые страны, но и те, кто влияет на торговлю, инвестиции, технологии и финансы.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мировых центров капитализма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ЕС, Япония и Великобритания образуют ядро мировой капиталистической системы: здесь сосредоточены крупнейшие рынки, биржи, штаб-квартиры корпораций и значительная часть глобальных инвестиций.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источники влияния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этих стран строится на сочетании производства, инноваций и финансового влияния: именно такая комбинация позволяет им задавать стандарты для международной торговли и бизнеса.
</a:t>
            </a:r>
            <a:endParaRPr lang="en-US" sz="867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экономики второго уровня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Канада и Южная Корея усиливают это ядро промышленным экспортом, ресурсами, высокими технологиями и устойчивыми институтами, которые поддерживают конкурентоспособность экономики.
</a:t>
            </a:r>
            <a:endParaRPr lang="en-US" sz="8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масштаб, финансы и технологии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2800" y="3897878"/>
            <a:ext cx="11091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рынка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2800" y="4192750"/>
            <a:ext cx="14019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внутренний рынок дает американским компаниям масштаб, который трудно повторить: здесь быстро растут стартапы, тестируются новые продукты и формируются глобальные бизнес-модели.
</a:t>
            </a:r>
            <a:endParaRPr lang="en-US" sz="612" dirty="0"/>
          </a:p>
        </p:txBody>
      </p:sp>
      <p:sp>
        <p:nvSpPr>
          <p:cNvPr id="14" name="Text 4"/>
          <p:cNvSpPr txBox="1"/>
          <p:nvPr/>
        </p:nvSpPr>
        <p:spPr>
          <a:xfrm>
            <a:off x="2233984" y="3897878"/>
            <a:ext cx="11091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2233984" y="4192750"/>
            <a:ext cx="14019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одним из мировых центров технологий благодаря IT-компаниям, научным университетам и сильной венчурной экосистеме, поддерживающей рискованные инновационные проекты.
</a:t>
            </a:r>
            <a:endParaRPr lang="en-US" sz="604" dirty="0"/>
          </a:p>
        </p:txBody>
      </p:sp>
      <p:sp>
        <p:nvSpPr>
          <p:cNvPr id="16" name="Text 6"/>
          <p:cNvSpPr txBox="1"/>
          <p:nvPr/>
        </p:nvSpPr>
        <p:spPr>
          <a:xfrm>
            <a:off x="3885159" y="3897878"/>
            <a:ext cx="11091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мощь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885159" y="4192750"/>
            <a:ext cx="14019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другие финансовые центры обеспечивают огромный поток капитала, а биржевая капитализация и инвестиционные фонды усиливают влияние страны на мировые рынки.
</a:t>
            </a:r>
            <a:endParaRPr lang="en-US" sz="679" dirty="0"/>
          </a:p>
        </p:txBody>
      </p:sp>
      <p:sp>
        <p:nvSpPr>
          <p:cNvPr id="18" name="Text 8"/>
          <p:cNvSpPr txBox="1"/>
          <p:nvPr/>
        </p:nvSpPr>
        <p:spPr>
          <a:xfrm>
            <a:off x="5541597" y="3897878"/>
            <a:ext cx="11091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отрасли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541597" y="4192750"/>
            <a:ext cx="14019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фармацевтика и услуги расширяют экономическое влияние США за пределы производства, формируя спрос на зарубежных рынках и укрепляя позиции глобальных брендов.
</a:t>
            </a:r>
            <a:endParaRPr lang="en-US" sz="672" dirty="0"/>
          </a:p>
        </p:txBody>
      </p:sp>
      <p:sp>
        <p:nvSpPr>
          <p:cNvPr id="20" name="Text 10"/>
          <p:cNvSpPr txBox="1"/>
          <p:nvPr/>
        </p:nvSpPr>
        <p:spPr>
          <a:xfrm>
            <a:off x="7192432" y="3897878"/>
            <a:ext cx="11091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7192432" y="4192750"/>
            <a:ext cx="14019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капитала, науки и предпринимательства делает США не просто богатой страной, а одним из главных организаторов мировой экономики.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промышленная экспортная модель
</a:t>
            </a:r>
            <a:endParaRPr lang="en-US" sz="2721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ЕС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единый рынок ЕС снижает барьеры для торговли, позволяет быстрее расширять производство и усиливает роль Германии как поставщика для всей Европы.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конкурентоспособности
</a:t>
            </a:r>
            <a:endParaRPr lang="en-US" sz="1166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страны строится не на сырье, а на производительности, инженерной культуре и способности продавать сложную продукцию с высокой добавленной стоимостью.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экспорт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промышленность опирается на точное машиностроение, автомобилестроение и химию, а репутация качества делает экспорт особенно устойчивым на внешних рынках.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среднего бизнеса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немецкие компании принадлежат к среднему бизнесу: они узкоспециализированы, технологичны и быстро адаптируются к изменениям спроса в мировой экономике.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индустрия и высокие технологии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Азию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экспорт компонентов и готовой продукции Япония влияет на производственные цепочки региона, особенно там, где требуется высокая точность и надежность.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корпораций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формируют долгосрочные инвестиции в исследования, автоматизацию и модернизацию, что поддерживает конкурентоспособность даже в зрелых сегментах рынка.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Электроника, робототехника и автомобилестроение сделали Японию одним из символов индустриальной мощи Азии и источником технологий для многих отраслей.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производства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известна высокими стандартами качества, точным производством и сложной организацией цепочек поставок, где важны надежность и технологическая дисциплина.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финансы и глобальные услуги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центр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остается одним из крупнейших мировых финансовых узлов: здесь сосредоточены банки, страховые компании, биржевые операции и международные консультационные услуги.
</a:t>
            </a:r>
            <a:endParaRPr lang="en-US" sz="696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институты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система права и деловой инфраструктуры делает страну удобной площадкой для контрактов, арбитража и управления международными активами.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услуги, медиа и креативные индустрии дают экономике Великобритании глобальный охват, даже когда промышленное производство занимает меньшую долю.
</a:t>
            </a:r>
            <a:endParaRPr lang="en-US" sz="739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роль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компании активно участвуют в инвестициях и торговле, а влияние страны во многом строится на способности обслуживать международный бизнес.
</a:t>
            </a:r>
            <a:endParaRPr lang="en-US" sz="7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промышленность, услуги и бренды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промышленность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сочетает сильное государственное управление с развитой промышленностью, что помогает поддерживать крупные компании в авиации, энергетике и инфраструктуре.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присутствие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другие страны и участие в крупных проектах усиливают влияние Франции далеко за пределами национальной экономики.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 и экспорт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комплекс и продовольственный экспорт делают Францию заметным участником европейского рынка, особенно в сегментах с высокой добавленной стоимостью.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брендов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бренды в сфере люкса, моды и потребительских товаров известны по всему миру и создают значительную часть международного имиджа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ресурсы, финансы и торговля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диверсификация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услуги, образование и стабильные институты делают Канаду не только сырьевой, но и современно диверсифицированной экономикой.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США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США остается ключевой опорой канадского роста, а участие в североамериканских цепочках производства повышает значимость транспорта и логистики.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устойчивость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банковский сектор и развитые финансовые институты делают страну устойчивой к внешним шокам и помогают направлять капитал в новые проекты.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экономика опирается на богатые запасы нефти, газа, древесины и полезных ископаемых, которые поддерживают экспорт и инвестиции в добывающие отрасли.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номинальному ВВП Южная Корея входит в число крупнейших экономик мира, что отражает силу ее экспортной модели.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IMF, World Economic Outlook Database (2024)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13-е место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по номинальному ВВП занимает Южная Корея.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485355"/>
            <a:ext cx="3777900" cy="125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сравнивают страны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метрик, по которым оценивают экономическое лидерство стран: масштаб рынка, уровень производства на человека, участие в мировой торговле и влияние корпораций.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метрика не отражает лидерство полностью: страны могут быть сильны по масштабу, но уступать по доходу на человека или по международному влиянию.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Outlook, World Bank, UNCTAD, WIPO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метрики — размер экономики, доход на человека и международное влияние — часто дают разные результаты для одних и тех же стран.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 IMF, World Bank и WTO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показателей позволяют увидеть лидерство с разных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без лишних барьеров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рынок работает как единое пространство: товар, произведенный в одной стране, свободно проходит через границы и быстро находит покупателя в другой. Это усиливает специализацию и делает регион заметным в мировой торговле.
</a:t>
            </a:r>
            <a:endParaRPr lang="en-US" sz="777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через координацию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Европы строится не только на размере отдельных экономик. Совместные правила, общий рынок капитала и высокая плотность связей превращают ЕС в центр, который может конкурировать с крупнейшими мировыми игроками.
</a:t>
            </a:r>
            <a:endParaRPr lang="en-US" sz="793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внутри одного пространства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 задают промышленный и институциональный тон, а Нидерланды усиливают кластер логистикой и портами. Италия дополняет картину сильной промышленностью, дизайном и экспортом готовой продукции.
</a:t>
            </a:r>
            <a:endParaRPr lang="en-US" sz="811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европейского влияния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восточноазиатской модели
</a:t>
            </a:r>
            <a:endParaRPr lang="en-US" sz="2795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сборка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рост Восточной Азии опирается на длинную цепочку поставок, где комплектующие, проектирование и сборка распределены между странами. Это повышает эффективность, но делает регион чувствительным к сбоям.
</a:t>
            </a:r>
            <a:endParaRPr lang="en-US" sz="696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экспорт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 сделали ставку на инженерные кадры, дисциплину производства и экспорт. Благодаря этому они заняли важные позиции в электронике, автомобилестроении и полупроводниках.
</a:t>
            </a:r>
            <a:endParaRPr lang="en-US" sz="696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специализация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цепочки в регионе строятся по принципу взаимной зависимости: одна страна разрабатывает решения, другая поставляет детали, третья обеспечивает сборку и доставку на мировой рынок.
</a:t>
            </a:r>
            <a:endParaRPr lang="en-US" sz="696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 рост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быстро внедрять инновации и наращивать выпуск, но требует устойчивой логистики, стабильной внешней торговли и доступа к критически важным материалам.
</a:t>
            </a:r>
            <a:endParaRPr lang="en-US" sz="7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канала усиления влияния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рынки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центры, такие как Нью-Йорк и Лондон, связывают банки, биржи и фонды в единую систему капитала. Через них государства получают доступ к инвестициям и дешевле привлекают ресурсы.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инфраструктуру
</a:t>
            </a:r>
            <a:endParaRPr lang="en-US" sz="1166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стране крупных компаний и финансовых институтов, тем сильнее ее влияние на мировые правила игры. Экономическая мощь превращается в политический и технологический вес.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управление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компании управляют производством, маркетингом и исследованиями сразу в нескольких странах. Решения штаб-квартир влияют на занятость, налоги и инвестиционные потоки далеко за пределами одной экономики.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Штаб-квартиры лидеров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Европа и Япония концентрируют многие головные офисы крупных корпораций. Это усиливает их роль в формировании стандартов качества, корпоративных практик и международной деловой культуры.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фабрики до покупателя: путь товара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торговля и логистика связывают страны в одну производственную цепочку.
</a:t>
            </a:r>
            <a:endParaRPr lang="en-US" sz="14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50" y="1714500"/>
            <a:ext cx="900000" cy="9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714500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850" y="1714500"/>
            <a:ext cx="900000" cy="9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400" y="1714500"/>
            <a:ext cx="787500" cy="9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инновации устойчивыми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исследовательские центры готовят специалистов, которые создают новые материалы, лекарства и цифровые решения. Без сильной научной базы инновации становятся редкими и медленными.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Стартап-экосистемы ускоряют превращение идеи в бизнес. Венчурный капитал, менторы и технопарки помогают быстро проверять спрос и выводить решения на международные рынки.
</a:t>
            </a:r>
            <a:endParaRPr lang="en-US" sz="1175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НИОКР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НИОКР связывает фундаментальные знания с практическим результатом: прототипом, патентом, продуктом или сервисом. Страны-лидеры инвестируют в этот цикл на постоянной основе, а не эпизодически.
</a:t>
            </a:r>
            <a:endParaRPr lang="en-US" sz="1076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гранты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 частные гранты позволяют компаниям и лабораториям рисковать, пробовать новые идеи и доводить разработки до рынка. Именно так возникают технологии, которые потом становятся массовыми.
</a:t>
            </a:r>
            <a:endParaRPr lang="en-US" sz="1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элемента социальной модели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защита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по-разному сочетаются гибкость найма и защита работников. От этого зависят скорость поиска работы, стабильность дохода и готовность людей тратить деньги.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перераспределение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и развитые социальные программы могут снижать неравенство, но требуют эффективного управления бюджетом. Если система работает плохо, доверие к ней быстро падает.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устойчивость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Пособия, медицина и образование поддерживают спрос даже в кризисные периоды. Когда у людей есть базовая уверенность, экономика переживает спады мягче.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капитализма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капиталистическая система может выглядеть по-разному: от более свободного рынка труда до модели с сильным государством. Поэтому сравнивают не только рост, но и 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 в крупных экономиках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и риски монополий особенно заметны в странах с крупным рынком и сильными корпорациями. Поэтому государству важно следить за конкуренцией и экологическими стандартами.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крупных капиталистических экономик неравенство различается заметно: это подтверждает, что рынок сам по себе не создает одинаковые социальные результаты.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Income Distribution Database, latest available data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 выделяются не одной чертой, а сочетанием рынка, технологий, торговли и институтов. Их успех объясняется балансом роста, открытости и способности управлять рисками.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2026-07-26T08:45:27Z</dcterms:created>
  <dcterms:modified xsi:type="dcterms:W3CDTF">2026-07-26T08:45:27Z</dcterms:modified>
</cp:coreProperties>
</file>