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основа поддержки и движения организма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формирует тело, поддерживает внутренние органы и обеспечивает движение.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скелет важен для живых существ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появился в эволюции для поддержки тела, защиты органов и движения. У разных животных бывают внутренние и внешние скелеты — экзоскелет у насекомых и внутренний скелет у человека обеспечивают разные возможности.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человеческого скелета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- защита головного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защищает мозг и органы чувств, как прочный шлем. Он состоит из множества костей, соединённых неподвижно, что обеспечивает безопасность мозга.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- центральная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поддерживает туловище и защищает спинной мозг. Его подвижность позволяет нам сгибаться и поворачиваться без повреждений.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для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и нижние конечности создают широкий диапазон движений — от захвата предметов до ходьбы и бега, делая организм мобильным и функциональным.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Опора: кости поддерживают форму тела и удерживают внутренние органы на месте, обеспечивая стабильность организма.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Защита: скелет включает надёжные барьеры для мозга, сердца, лёгких и спинного мозга от внешних повреждений.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Движение: взаимодействие суставов, костей и мышц позволяет выполнять разнообразные движения и поддерживать активность.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Кроветворение: в костном мозге образуются важные клетки крови — эритроциты, лейкоциты и тромбоциты.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скелета
</a:t>
            </a:r>
            <a:endParaRPr lang="en-US" sz="2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кости адаптирован для определённых задач, что делает скелет универсальным и эффективным.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костей по форме и функциям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костей обеспечивает сочетание прочности, подвижности и защиты органов.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2020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костной ткани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Остеоциты — строители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Остеоциты — это клетки костной ткани, поддерживающие её структуру и отвечающие за обмен веществ в кости.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придают прочность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 фосфор в межклеточном веществе обеспечивают твёрдость костей, позволяя им выдерживать значительные нагрузки.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и нервы внутри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снабжены кровеносными сосудами и нервами, которые питают ткань и обеспечивают ощущение боли и давления.
</a:t>
            </a:r>
            <a:endParaRPr lang="en-US" sz="11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Шаровидные суставы, как плечевой, обеспечивают широкий диапазон движений во всех направлениях.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суставов и их роль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Блоковидные суставы, например локтевой, позволяют сгибание и разгибание с ограниченной подвижностью.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суставы между позвонками обеспечивают скольжение и небольшие движения, поддерживая гибкость позвоночника.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156201"/>
            <a:ext cx="4000500" cy="2053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количестве костей, гибкости, содержании хрящевой ткани и процессе сращения.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скелета ребёнка и взрослого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обладает более гибким и пластичным скелетом, способным к быстрому восстановлению.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2019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позвоночника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 пяти отделов: шейного, грудного, поясничного, крестцового и копчикового, объединяющих 33–34 позвонка. Каждый отдел выполняет свои функции.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позвоночника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гибкость тела, амортизирует удары и защищает спинной мозг — важнейшую часть нервной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состоит из 12 пар рёбер, грудины и грудных позвонков, формируя жёсткий каркас вокруг жизненных органов.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защищает сердце, лёгкие и крупные кровеносные сосуды от механических повреждений.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Прикреплённые к рёбрам мышцы участвуют в дыхании, помогая расширять и сокращать грудную клетку.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рёбер обеспечивает одновременно прочность и некоторую подвижность для дыхательной функции.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клетка: устройство и задачи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— защита мозга и органов чувств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состоит из двух основных частей: мозгового и лицевого отделов. Мозговой отдел надёжно защищает головной мозг от повреждений, создавая твёрдую костную оболочку.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расположен перед мозговым и защищает органы зрения, слуха, обоняния и жевания. Все кости черепа, кроме нижней челюсти, соединены неподвижно при помощи швов.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верхних конечностей и их функциональные особенности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Локтевая и лучевая кости формируют предплечье, благодаря ним возможны сгибательные и вращательные движения в локтевом суставе.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Плечевая кость соединяется с лопаткой, образуя плечевой сустав, обеспечивая широкий диапазон движений руки. Это основная кость верхней части руки.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запястья, пясти и фаланги отвечают за точные и сложные движения кисти, позволяя удерживать предметы и выполнять разнообразные манипуляции.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Тазовая кость служит соединительным элементом между ногой и туловищем, обеспечивая устойчивость и поддержку тела в вертикальном положении.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 — самая длинная и прочная кость тела, она играет ключевую роль в передаче нагрузки от туловища к ноге.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Большеберцовая и малоберцовая кости формируют голень, обеспечивая опору и подвижность сустава ноги во время ходьбы и бега.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стопы выполняют амортизирующую функцию, поддерживают равновесие и равномерно распределяют нагрузку при передвижении человека.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костей нижних конечностей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скелет способствует движению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 суставы действуют как рычаги, которые приводятся в движение мышечными сокращениями. Сухожилия передают усилие от мышц к костям, обеспечивая разнообразные движения.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сочленённых систем позволяет выполнять плавные и координированные движения, необходимые для ходьбы, бега и других физических 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скелета в обмене веществ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служат основным резервуаром минералов, таких как кальций и фосфор, которые важны для нормального функционирования мышц и нервной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этих минералов в пище организм мобилизует их из костной ткани, поддерживая жизненно важные процессы на стабильном уровне.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минерального обмена могут ослабить кости, что ведёт к развитию заболеваний, например, остеопорозу, снижающему прочность скелета.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костный мозг находится в губчатом веществе плоских и трубчатых костей и является главным участником кроветворения в организме.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костном мозге образуются эритроциты, отвечающие за перенос кислорода, а также лейкоциты, которые защищают организм от инфекций.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Тромбоциты, формируемые в костном мозге, необходимы для свертывания крови и предотвращения кровопотерь при повреждениях.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интенсивное кроветворение происходит у детей, что поддерживает их быстрый рост и восстановление тканей в процессе развития.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Кроветворение в костном мозге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костей происходит за счёт зон роста, расположенных в местах соединения эпифиза и диафиза. Процесс окостенения продолжается обычно до 18–25 лет.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повреждениях или переломах кости восстанавливаются благодаря активности клеток надкостницы и костного мозга, что способствует заживлению и восстановлению структуры.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восстановление костей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и вывихи чаще всего возникают из-за падений или чрезмерных физических нагрузок, особенно при недостаточной защите и слабости костей.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 и плоскостопие обычно развиваются при нарушениях осанки и слабом мышечном корсете, влияя на правильное формирование скелета и походку.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Рахит вызывается дефицитом витамина D и кальция, что приводит к нарушению минерализации костей и их деформации у детей.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заболеваний необходимо поддерживать сбалансированное питание, активный образ жизни и регулярный режим отдыха.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и травмы скелета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скелета и укрепление костей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её влияние на здоровье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способствуют укреплению костной ткани и развитию мышц, поддерживающих скелет. Активность помогает улучшить плотность костей и снизить риск травм, особенно у детей и подростков.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питания и витамина D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крепких костей важен полноценный рацион с достаточным количеством кальция и белка. Умеренное пребывание на солнце стимулирует выработку витамина D, необходимого для усвоения минералов и профилактики заболеваний.
</a:t>
            </a:r>
            <a:endParaRPr lang="en-US" sz="11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скелете с детства обеспечивает защиту жизненно важных органов, поддерживает движение и формирует прочную основу для активной и здоровой жизни во взрослом возрасте.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основа здоровья и активности человека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2026-05-08T14:52:51Z</dcterms:created>
  <dcterms:modified xsi:type="dcterms:W3CDTF">2026-05-08T14:52:51Z</dcterms:modified>
</cp:coreProperties>
</file>