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Саморазвитие экосистемы: ключевые темы урока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изменения ведут к усложнению и устойчивости природы без внешнего управления.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экосистем в современном мире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объединяют живые и неживые компоненты, обеспечивая воздух, воду и климат. Урбанизация и изменения климата угрожают их стабильности, делая сохранение актуальным для человека.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экосистемы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органику, возвращая питательные вещества в почву для повторного использования.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вода, температура и минералы создают условия, формируя среду для обитания организмов.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органические вещества посредством фотосинтеза, являясь началом пищевой цепи и поддерживая жизнь.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питаются растениями и друг другом, обеспечивая движение энергии и контроль численности видов.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саморазвивающейся экосистемы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поддерживает баланс видов, а циклы веществ обеспечивают повторное использование ресурсов, способствуя стабильности.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и цикличность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экологических нарушений экосистема восстанавливается, противостоя изменениям и новым условиям благодаря внутренним механизмам.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 устойчивость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сукцессии в экосистемах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организмы заселяют пустые или поврежденные участки, создавая основу для дальнейшего развития сообществ.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Пионерные виды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Сocтоит в длительном сохранении устойчивых условий без заметных изменений в структуре.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равновесия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достигает стабильности с комплексными структурами и устойчивыми пищевыми цепями.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климаксовой стадии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разнообразие видов, формируются связи между организмами, происходит накопление биомассы.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сообщества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развития экосистемы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формирования почвы до зрелого сообщества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леса после пожара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поврежденной территории быстро появляются травы и мхи, озеленяя землю и подготавливая почву для дальнейшего роста.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год после пожара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Возвращаются сосна, ель и дуб, формируется сложная пищевая сеть, повышается биоразнообразие и устойчивость.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Десятилетия спустя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кустарники и светолюбивые деревья, такие как берёза и осина, осваивая пространство и создавая укрытия.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3-5 годы восстановления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организмами компенсируют исчезновение отдельных видов, сохраняя функциональность экосистемы при изменениях.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ключевого вида нарушает баланс и усиливает уязвимость, вызывая риски для стабильности сообщества.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способна противостоять засухам, нашествиям вредителей и некоторым загрязнениям без значительных разрушений.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видов и устойчивости экосистемы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видового разнообразия даёт больше ресурсов и связей для компенсации стрессов.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с высоким биоразнообразием показывают большую устойчивость к внешним угрозам.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организмов в экосистеме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создают кислород и органические вещества, обеспечивая питание для остальных организмов.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Разлагают органику, очищают среду и способствуют возвращению элементов в биогеохимические циклы.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Опыляют растения и распространяют семена, способствуя размножению и разнообразию флоры.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Животные-насекомые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и окружающей среды на саморазвитие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колебания напрямую влияют на скорость роста и размножения растений и животных, изменяя темпы обновления экосистемных сообществ и их структуры.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экстремальных климатических зонах, например в тайге, встречаются специализированные виды, которые обладают адаптациями, помогающими им выживать в суровых условиях с низкой видовой насыщенностью.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регулирует фотосинтез у продуцентов, определяя доступность энергии; влажность влияет на плодородие почвы и выживаемость организмов, поддерживая биологическое равновесие.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катастрофы и восстановительные процессы
</a:t>
            </a:r>
            <a:endParaRPr lang="en-US" sz="251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12784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воды разрушает почвенный покров и может уничтожить растения, но инициирует миграцию видов и формирование новых пищевых цепей.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2784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310409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Покрытие лавой уничтожает растительность, но после нескольких лет появляются мхи и лишайники, первые пионеры сукцессии.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310409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Извержение вулкана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2412580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Сдвиги и трещины изменяют ландшафт, вызывая гибель части организмов, после чего начинают формироваться новые сообщества на освободившихся территориях.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2412580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21997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годы кустарники сменяются деревьями, постепенно восстанавливается многослойная структура и пищевые сети экосистемы.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21997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преобразования водных экосистем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в озере увеличивается количество водорослей, что приводит к снижению прозрачности воды и накоплению органики на дне. Этот процесс запускает постепенное заращивание водоёма.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как дом для водорослей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7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на бывшей водной поверхности развивается лесная растительность, что меняет микроклимат и создает новые условия для разнообразия организмов.
</a:t>
            </a:r>
            <a:endParaRPr lang="en-US" sz="1177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молодого леса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органики вызывает осушение части водоёма, на его месте появляются кустарники и тростник, формируя сукцессии водно-болотных угодий.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болоту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9839" y="1145300"/>
            <a:ext cx="3124421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искусственных и естественных экосистем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различия между природными и созданными человеком экосистемами по основным характеристикам.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экосистемы характеризуются большей устойчивостью и разнообразием, тогда как искусственные требуют постоянного контроля и быстро меняются.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основа устойчивости экосистем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получают от водорослей органические вещества, необходимые для питания, а водоросли — защиту и минеральные соли. Это взаимовыгодное сотрудничество поддерживает рифовые экосистемы.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и зооксантеллы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объединяют гриб и водоросль, где гриб обеспечивает влагу и защиту, а водоросль — фотосинтезирующие продукты. Такая связь позволяет выживать в экстремальных условиях.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как союз гриба и водоросли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вмешательство: угрозы саморазвитию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уничтожает среду обитания многих видов, снижая биоразнообразие и нарушая естественные процессы сукцессии.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ведёт к потере уникальных экосистем, изменению гидрологического режима и ухудшению качества воды в прилегающих территориях.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чужеродных видов приводит к вытеснению коренных организмов и нарушению пищевых сетей, угрожая устойчивости экосистемы.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ухудшает здоровье экосистем, снижая их способность к восстановлению после внешних и внутренних стрессов.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восстановления после вмешательства человека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вмешательств природа восстанавливается значительно быстрее, что важно учитывать при планировании охраны окружающей среды.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антропогенные воздействия замедляют процессы саморазвития и требуют долгосрочных усилий для восстановления.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мониторинг, 2023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пути поддержки саморазвития экосистем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расширение заповедников позволяет сохранять естественные процессы без вмешательства, поддерживая биоразнообразие и устойчивость.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формирует у молодежи ответственное отношение к природе, что важно для долгосрочной защиты окружающей среды.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Минимизация вырубки и загрязнений сокращает стрессовые факторы для экосистем, способствуя их естественному восстановлению и развитию.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российские заповедники и их достижения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уникального пресноводного экосистемы Байкала способствует сохранению эндемичных видов и поддержанию природного баланса региона.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заповедник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человеческой деятельности способствует возрождению лесных экосистем и стабильности разнообразных сообществ.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Центрально-Лесной заповедник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вулканических ландшафтов и редких видов животных подтверждает успешность современных природоохранных мероприятий.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Кроноцкий заповедник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Саморазвитие экосистем — залог будущего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Саморазвивающиеся экосистемы поддерживают жизненную стабильность планеты, обеспечивая ресурсы и климат. Их сохранение — ключ к устойчивому развитию человечества.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2026-05-08T04:19:35Z</dcterms:created>
  <dcterms:modified xsi:type="dcterms:W3CDTF">2026-05-08T04:19:35Z</dcterms:modified>
</cp:coreProperties>
</file>