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Алигьери: поэт, который изменил европейскую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изгнанник и создатель великой поэмы о пути человека.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жил в эпоху, когда Италия была разделена на соперничающие города, а политика, вера и литература тесно переплетались. Именно в этом сложном мире появился новый литературный язык.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времён Данте: мир городов, споров и перемен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родился во Флоренции в 1265 году в семье небогатого дворянина. С ранних лет он оказался в среде, где ценились учёность, поэзия и городской порядок.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получил для своего времени хорошее образование: изучал грамматику, риторику, поэзию и философию. Особое место в его круге чтения занимали античные авторы и их идеи.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Данте рос среди флорентийской культуры, рыцарских представлений о чести и поэзии о любви. Всё это позже стало основой его собственного взгляда на человека и мир.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человек и поэтический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Портинари стала для Данте не только знакомым человеком, но и образом красоты, чистоты и возвышенного чувства. В его стихах она превращается в символ внутреннего совершенства.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к свету в «Божественной комедии»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«Божественной комедии» Беатриче помогает Данте подняться к Раю. Её образ соединяет любовь, веру и надежду на спасение, показывая путь от земного чувства к духовному свету.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Беатриче: образ любви и духовной чистоты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объединяет стихи и прозаические пояснения. Вместе они рассказывают историю чувств Данте к Беатриче и помогают понять, как рождается поэзия из личного опыта.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любовь показана не как обычный эпизод биографии, а как важное внутреннее переживание. Именно оно меняет взгляд человека на самого себя и на мир.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 стала одним из первых больших произведений на народном итальянском языке. Она доказала, что на нём можно говорить о сложных и серьёзных вещах.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Данте это была не просто книга о чувствах, а шаг к новому виду литературы, где личное и духовное соединяются в единое целое.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жизнь»: первая книга о любви и поэзии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поэта от жизни во Флоренции к созданию великой поэмы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Данте пришёл к созданию «Божественной комедии»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симметрия поэмы помогает Данте показать упорядоченный мир, где каждому поступку и каждому состоянию души отведено своё место.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строение частей подчёркивает идею гармонии, а единая вступительная песнь связывает весь путь героя в одно целое.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Данте Алигьери; литературоведческая традиция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«Божественной комедии»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поэмы и её главные символы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Данте — это движение от ошибки к пониманию. Дорога в поэме показывает, что человек может сбиться с пути, но способен искать выход и меняться.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поэме связан с истиной, добром и приближением к Богу. Чем выше поднимается герой, тем яснее становится его взгляд на мир и самого себя.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вверх означает духовный рост. Чистилище и Рай устроены как путь наверх, где душа освобождается от тяжести ошибок и приближается к гармонии.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 повторяется в строении поэмы и напоминает о христианской идее Троицы. Оно помогает сделать композицию строгой, а смысл — более цельным.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книги Данте постепенно вели его к «Божественной комедии».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книги связаны общей темой: Данте исследует чувства, мысль, язык и путь человека к истине.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Данте Алигьери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Данте писал на народном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время учёные чаще писали на латыни, но Данте выбрал живой тосканский диалект. Так он сделал литературу ближе к обычным людям и их опыту.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язык помог ему говорить о самых серьёзных темах — о вере, справедливости, ошибках и судьбе человека. Это расширило возможности литературы и изменило её развитие.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Данте тосканский вариант итальянского языка стал основой будущей литературной нормы. Его выбор показал, что великие идеи можно выражать простыми и точными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началась с приговора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1302 году Данте оказался отрезан от родного города и от привычной жизни. Вместо дома его ждали переезды, чужие дворы и зависимость от покровителей. Для поэта это стало не просто личной трагедией, а началом долгого внутреннего поиска.
</a:t>
            </a:r>
            <a:endParaRPr lang="en-US" sz="105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он жил как чужой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Данте скитался по разным городам Северной и Центральной Италии. Он видел новые дворцы, площади и политические интриги, но нигде не находил настоящего дома. Эта постоянная неустроенность усиливала его размышления о судьбе человека и справедливости.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Потеря, ставшая частью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Лишение имущества и невозможность вернуться во Флоренцию изменили тон его произведений. В текстах Данте слышны обида, горечь и надежда на духовное оправдание. Из личной боли он сумел создать поэзию, в которой частная судьба превращается в опыт для многих поколений.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 изгнании: жизнь вдали от Флоренции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биографии Данте тесно связаны с его литературой и политической судьбой.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его творчество стало глубже и масштабнее: личная утрата превратилась в основу великой поэмы.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жизни Данте Алигьери, 1265–1321; даты создания «Новой жизни» и «Божественной комедии» по общепринятой литературоведческой датировке.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Данте по ключевым датам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опирался на античных авторов, особенно на Вергилия, чья поэзия и образ мудрого наставника помогли ему построить путешествие героя через загробный мир.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идеи, в том числе представления о разуме и добродетели, были для Данте не менее важны, чем литературные сюжеты. Они придавали поэме строгий порядок и логичность.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образы задают смысл всего путешествия: грех, покаяние, очищение и надежда на спасение становятся главными этапами духовного пути человека.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античной культуры и христианского мира сделало «Божественную комедию» необычной: она одновременно напоминает о древней мудрости и средневековой вере.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 христианские источники поэмы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«Аде» каждое наказание связано с определённым грехом, поэтому читатель видит в поэме не хаос, а строгую картину справедливости и ответственности.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«Чистилище» душа уже не остаётся в безнадёжности: она трудится, меняется и поднимается к свету, проходя путь внутреннего исправления.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«Рае» царят порядок, гармония и ясность, а значит, поэма показывает не только вину человека, но и возможность духовного роста и надежды.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Грех, наказание и надежда на очищение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в поэме выполняет не только сюжетную, но и смысловую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героев помогают понять путь человека: через разум, любовь и личный опыт к истине.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«Божественной комедии» Данте Алигьери.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главных героев в «Божественной комедии»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Петрарки и Боккаччо Данте стал примером того, как можно соединить личное чувство, высокий стиль и размышления о жизни в одном произведении.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его читали Сервантес, Мильтон, Гёте и другие авторы, находя в его текстах сильные образы, внутреннюю драму и глубокую мысль.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повлияла на развитие поэмы и философской литературы, а также помогла по-новому показать внутренний мир героя и его нравственный выбор.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Данте на европейскую литературу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поэта в красном плаще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изображениях Данте узнают по красному плащу и лавровому венку. Такой образ закрепился в искусстве как знак его поэтической славы и связи с античной традицией. Он делает поэта легко узнаваемым даже для тех, кто ещё не читал его книг.
</a:t>
            </a:r>
            <a:endParaRPr lang="en-US" sz="105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миниатюр до больших полотен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изображали художники разных эпох: на книжных миниатюрах, в старинных рукописях и на больших картинах. Иллюстраторы старались передать не только его внешний вид, но и путь через Ад, Чистилище и Рай, превращая поэму в зрительный образ.
</a:t>
            </a:r>
            <a:endParaRPr lang="en-US" sz="1006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во Флоренции и Равенне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Данте стоят в городах, связанных с его жизнью и смертью. Во Флоренции он остаётся символом великой итальянской культуры, а в Равенне — памятью о поэте, который не смог вернуться домой, но остался жить в своих книгах.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 искусстве: как его помнят спустя века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341" y="2728778"/>
            <a:ext cx="348132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главные сведения о поэте.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Данте и его книги неразделимы: личные события напрямую повлияли на темы, язык и образный мир его творчества.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Данте Алигьери и его произведениях.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 о 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 в «Божественной комедии» складываются в большой путь человека от ошибки к пониманию.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Данте Алигьери; общепринятое деление поэмы на 100 песен.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песен в поэме помогают показать, как сложный внутренний путь превращается в ясную историю о выборе, ответственности и надежде.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Данте: поэт, который изменил европейскую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объединил личную судьбу, веру, философию и поэзию в одном великом произведении. Его книги сделали итальянский язык языком высокой литературы и навсегда изменили европейскую культуру.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2026-05-23T03:02:02Z</dcterms:created>
  <dcterms:modified xsi:type="dcterms:W3CDTF">2026-05-23T03:02:02Z</dcterms:modified>
</cp:coreProperties>
</file>