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 и мировое хозяйство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показывает специализацию стран, а мировое хозяйство связывает их торговлей, транспортом и обменом ресурсами и технологиями.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специализируются по-разному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 формируются природными условиями, ресурсами, населением, образованием и транспортной доступностью. Со временем МГРТ усилилось: от промышленной революции к XX–XXI векам, когда обмен стал теснее. Сегодня страны обмениваются не только товарами, но и услугами, капиталом и цифровыми технологиями.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 — это устойчивая специализация стран и территорий на выпуске определённых товаров и услуг для обмена на мировом рынке.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специализации: страны Персидского залива поставляют нефть и газ, Германия развивает машиностроение и автомобили, Китай — массовую промышленную продукцию и электронику.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специализация позволяет производить эффективнее и нередко дешевле, но повышает взаимозависимость: сбои в одной стране или отрасли быстрее отражаются на других экономиках.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международное географическое разделение труда
</a:t>
            </a:r>
            <a:endParaRPr lang="en-US" sz="17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международная специализация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последовательно подталкивают страну к выбору отраслей и включению в мировые цепочки поставок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экономико-географические факторы специализации
</a:t>
            </a:r>
            <a:endParaRPr lang="en-US" sz="1716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среда определяют базу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ископаемых, плодородные почвы, водные ресурсы, выход к морю и удобные транспортные пути формируют набор «естественных» направлений. Поэтому одним регионам легче развивать добычу или сельское хозяйство, а другим — экспортировать продукцию обрабатывающей сферы.
</a:t>
            </a:r>
            <a:endParaRPr lang="en-US" sz="1798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наука и инфраструктура задают уровень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специализацию влияют численность населения, урбанизация, стоимость рабочей силы, развитие науки, энергетики и инфраструктуры. Например, Ближний Восток чаще связан с добычей нефти и газа, а Восточная Азия — с электроникой, судостроением и сборочными производствами.
</a:t>
            </a:r>
            <a:endParaRPr lang="en-US" sz="16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страны в МГРТ ускоряется, когда сочетаются производственные возможности и доступ к рынкам: тогда специализация закрепляется в международных цепочках.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участие стран в МГРТ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инвестиции сильнее всего повышают конкурентоспособность промышленности и услуг, а транспорт и ресурсы помогают быстрее масштабировать поставки.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(качественная интерпретация по описанным факторам)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как единая система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распределяется по странам: разные предприятия берут на себя отдельные стадии, а конечный продукт собирается как результат сотрудничества множества участников.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кооперация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опирается на морские и сухопутные маршруты, складские системы и логистику. Благодаря этому товары и комплектующие попадают к покупателям быстрее.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транспортные связи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Инвестиции, кредитование и финансовые потоки поддерживают модернизацию предприятий. Стабильность финансовых систем влияет на цены и доступность финансирования в разных регионах.
</a:t>
            </a:r>
            <a:endParaRPr lang="en-US" sz="951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капитала и банковские услуги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мирового хозяйства — быстрый отклик одних рынков на события в других: изменения цен, поставок и занятости могут распространяться по планете.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стран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участники мировой торговли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ВТО и международной статистики за последние доступные годы (точные доли не указаны)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экономики образуют ядро торговли: они задают направления потоков товаров и технологий, а их экспорт охватывает машины, оборудование, услуги и промышленную продукцию.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экспорта показывает баланс промышленной силы и сервисов: чем выше технологическая сложность, тем устойчивее позиции страны в торговых цепочках.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 глобальные цепочки поставок
</a:t>
            </a:r>
            <a:endParaRPr lang="en-US" sz="1654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распределяют стадии производства по нескольким странам: от добычи сырья и выпуска деталей до сборки, перевозки, маркетинга и продаж. Это делает выпуск масштабным и управляемым.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конечная продукция в автомобилестроении, электронике, одежной промышленности и бытовой технике формируется усилиями десятков предприятий из разных государств. Так повышается эффективность, снижаются издержки и улучшается качество.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такая организация создаёт уязвимость: санкции, конфликты, природные катастрофы и сбои в логистике способны прервать поставки комплектующих. Тогда растут сроки, издержки и риски для бизнеса.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цепочек поставок помогает оценивать не только экономическую выгоду, но и чувствительность отраслей к внешним шокам. Чем длиннее путь компонентов, тем выше вероятность остановок.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крупная доля обычно приходится на промышленную продукцию, а услуги растут благодаря финансам, туризму, образованию, транспорту и цифровым платформам.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торговли по основным группам товаров
</a:t>
            </a:r>
            <a:endParaRPr lang="en-US" sz="219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к услугам и готовым товарам отражает стремление стран снижать зависимость от сырья и расширять экспорт компетенций и технологий.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 на основе описания структуры (без привязки к точным долям по годам)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мировой специализации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 «экономика знаний»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выделяется высокими технологиями, авиацией, программным обеспечением и финансовыми услугами. Эти направления опираются на развитую науку, крупные инвестиции и сильные деловые сети, которые ускоряют создание и внедрение инноваций.
</a:t>
            </a:r>
            <a:endParaRPr lang="en-US" sz="1798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сложное промышленное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известна машиностроением, химической промышленностью, автомобилями и выпуском сложной продукции. Важную роль играют стандартизация, инженерные школы и устойчивые кооперации между компаниями, благодаря которым повышается качество и эффективность производства.
</a:t>
            </a:r>
            <a:endParaRPr lang="en-US" sz="16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сырья к готовому товару: путь стоимости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создания добавленной стоимости в мировой торговле и то, где формируется основная прибыль — в этапах с технологиями и управлением.
</a:t>
            </a:r>
            <a:endParaRPr lang="en-US" sz="8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ядра контролируют технологии, финансы, научные разработки и международные стандарты. За счёт этого они чаще задают направления развития рынков и сильнее удерживают добавленную стоимость в высокотехнологичных отраслях.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Полупериферия сочетает ускоренный промышленный рост с зависимостью от внешнего капитала и рынков сбыта. Часто она осваивает производство «среднего уровня», но сталкивается с риском оттока капитала при ухудшении конъюнктуры.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чаще поставляет сырьё, сельскохозяйственную продукцию и дешёвую рабочую силу. Такая структура делает её более уязвимой к колебаниям цен и спроса, поэтому выгоды от МГРТ распределяются неравномерно и уровень жизни различается.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ядра, полупериферии и периферии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233" y="1515502"/>
            <a:ext cx="3133535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международной специализации
</a:t>
            </a:r>
            <a:endParaRPr lang="en-US" sz="239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сопоставления факторов МГРТ (обобщение содержания курса).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выгоды МГРТ и возможные последствия для экономики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специализация даёт устойчивый эффект, когда страна развивает несколько отраслей, инвестирует в компетенции и не опирается на один товар или один рынок.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тесные связи проявляются не только в товарах, но и в сервисах, потоках капитала и данных. Это меняет масштабы конкуренции и ускоряет распространение экономических шоков.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взаимозависимость стран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показывает: вторая половина XX века и начало XXI века усилили связь экономик через логистику, инвестиции и интернет. Следовательно, требуется планирование рисков и диверсификация.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представление динамики показателей; точные числовые ряды зависят от методики статистики (ВТО, UNCTAD и др.).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международном географическом разделении труда
</a:t>
            </a:r>
            <a:endParaRPr lang="en-US" sz="1785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поставляет на мировой рынок нефть и природный газ. Это формирует значимую часть валютной выручки, но делает экспортную выручку чувствительной к изменениям мировых цен.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энергоресурсов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международном обмене участвуют металлы и продукты их передела, а также удобрения. Развитие промышленной кооперации позволяет повышать добавленную стоимость и расширять ассортимент поставок.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промышленное сырьё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атомная энергетика и космическая отрасль, где важны инженерные компетенции и долгосрочные проекты. Такие направления усиливают научный и технологический потенциал страны.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Технологичные отрасли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маршруты и логистические решения связывают регионы и поддерживают торговлю. Для экономики важно сокращать издержки перевозок и повышать надёжность поставок.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направления информационных технологий и развитие высокотехнологичных производств помогают снижать зависимость от сырьевого экспорта. Переработка сырья внутри страны играет ключевую роль.
</a:t>
            </a:r>
            <a:endParaRPr lang="en-US" sz="873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Несырьевой экспорт и ИТ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модели может происходить в одной стране, сборка — в другой, а отдельные компоненты поставляются от разных производителей. В результате устройство становится доступным в разных регионах мира, а цена отражает цепочку затрат и логистики.
</a:t>
            </a:r>
            <a:endParaRPr lang="en-US" sz="96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как «кооперация стран»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Фурнитура, материалы и пошив нередко распределены между странами. Даже если вы видите известный бренд, разные этапы производства могут выполняться в разных регионах, поэтому стоимость товара зависит от сырья, транспортных расходов и спроса.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форма и одежда: от ткани до бренда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продуктов и ингредиентов производится на разных территориях, а обработка может выполняться ближе к потребителю. То же относится к бытовой технике: комплектующие поступают по международным маршрутам, влияя на сроки поставок и доступность в магазинах.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бытовые товары: глобальные поставки без заметности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в повседневной жизни школьника
</a:t>
            </a:r>
            <a:endParaRPr lang="en-US" sz="23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транспортные издержки растут или закрываются маршруты, страдают сроки и цены. На практике это быстро отражается на ассортименте и конечных расходах потребителей.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кризисы нарушают мировые цепочки поставок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сложные цепочки поставок особенно уязвимы, потому что сбой в одном звене задерживает весь процесс. Автомобильная и электронная промышленность чувствительны к дефициту компонентов.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представление последствий шоков (пандемии, конфликты, санкции, рост транспортных издержек); точные индексы зависят от конкретного исследования.
</a:t>
            </a:r>
            <a:endParaRPr lang="en-US" sz="7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экономику устойчивее к внешним шокам
</a:t>
            </a:r>
            <a:endParaRPr lang="en-US" sz="248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уменьшать риски через диверсификацию, технологическое развитие и укрепление цепочек поставок.
</a:t>
            </a:r>
            <a:endParaRPr lang="en-US" sz="9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МГРТ для мирового хозяйства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 связывает страны через специализацию, торговлю и кооперацию, повышая эффективность и ускоряя обмен технологиями. Одновременно оно усиливает неравномерность развития и уязвимость к кризисам.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2026-05-13T22:49:03Z</dcterms:created>
  <dcterms:modified xsi:type="dcterms:W3CDTF">2026-05-13T22:49:03Z</dcterms:modified>
</cp:coreProperties>
</file>