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Слушаем, как просыпается весна в звуках музыки.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26. Образы весны в музыке
</a:t>
            </a:r>
            <a:endParaRPr lang="en-US" sz="433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музыке: как её услышать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меняет всё вокруг: тает снег, бегут ручьи, возвращаются птицы, а день становится длиннее. Композиторы передают это быстрым или умеренным темпом, звонкими звуками, плавной мелодией и живым ритмом.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37300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37300"/>
            <a:ext cx="571500" cy="45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весенней музыки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пьеса обычно звучит радостно и легко. В ней слышится пробуждение природы, словно после долгого сна открывается солнечное окно.
</a:t>
            </a:r>
            <a:endParaRPr lang="en-US" sz="1253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мелодия
</a:t>
            </a:r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часто движется короткими мотивами и небольшими скачками. Она будто шагает по тёплой улице, где уже не хочется спешить домой.
</a:t>
            </a:r>
            <a:endParaRPr lang="en-US" sz="1288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Сопровождение не перегружает музыку, поэтому каждый звук слышен ясно. Такая прозрачность помогает представить свежий воздух, капли воды и первые проталины.
</a:t>
            </a:r>
            <a:endParaRPr lang="en-US" sz="1238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Мажорный лад
</a:t>
            </a:r>
            <a:pPr algn="l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весна звучит в мажоре, поэтому музыка кажется светлее и дружелюбнее. От этого слушателю хочется улыбнуться и чуть-чуть подпевать.
</a:t>
            </a:r>
            <a:endParaRPr lang="en-US" sz="131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 и ручьи в звуках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 легко узнать по высоким и коротким звукам: они словно падают по одной капле с крыши. Такие интонации делают музыку звонкой, свежей и очень живой.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Ручьи композиторы изображают плавным движением мелодии и быстрыми пассажами. Слушателю кажется, что вода бежит по лужицам, проталинам и солнечным струйкам, не останавливаясь ни на минуту.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птиц в музыке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Птичьи голоса в музыке передают очень короткими, лёгкими и звонкими звуками. Они звучат так, будто маленькая птица проснулась раньше всех и решила устроить концерт.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хорошо такие интонации получаются у флейты, скрипки, кларнета и высокого фортепиано. Эти инструменты умеют звучать ясно, тонко и совсем не тяжело.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слышатся птичьи мотивы, перед глазами встаёт утро: тихий сад, светлое небо и природа, которая только-только начинает просыпаться после зимы.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музыка обычно звучит мягче и светлее, чем зимняя. В ней меньше строгости и больше ощущения тепла, будто солнце осторожно выглянуло из-за туч.
</a:t>
            </a:r>
            <a:endParaRPr lang="en-US" sz="1553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часто поднимается вверх, как росток к свету. Такое движение помогает услышать стремление природы к солнцу, свежести и новому дню.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Мажорный лад делает музыку ясной и радостной. Даже если мелодия тихая, в ней всё равно чувствуется улыбка и доброжелательное настроение.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Прозрачное сопровождение не мешает главной теме, а бережно её поддерживает. Благодаря этому весна в музыке кажется чистой, лёгкой и очень светлой.
</a:t>
            </a:r>
            <a:endParaRPr lang="en-US" sz="1572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тепло в мелодии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002875"/>
            <a:ext cx="4088700" cy="18207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350" y="1002343"/>
            <a:ext cx="4076400" cy="18272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025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на лугу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зелёном лугу слышится бодрый ритм, будто кто-то играет в догонялки. Дети прыгают, кружатся и смеются, а вокруг уже распускаются деревья. Музыка передаёт это движение так, словно сама трава подпрыгивает от радости.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730550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и молодая трава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становится лёгкой и быстрой, как полёт бабочек над свежей травой. После дождя всё блестит, и кажется, что каждый звук тоже умеет сверкать. В такой картине весна не просто приходит — она танцует.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танец природы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Чайковский и весенние пьесы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пьесах Петра Ильича Чайковского весна звучит особенно ясно и тепло. Его музыка соединяет красивую мелодию, понятный ритм и звуковые краски, которые легко представить детям.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образы у Чайковского часто похожи на живую картину природы: капают капли, светлеет небо, а движение в музыке становится всё увереннее и радостнее.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пьесы помогают услышать, как музыка может быть и лиричной, и подвижной одновременно. В них есть простая красота, которая не надоедает, как первый солнечный день.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Александра Аренского часто слышны плавные, певучие мелодии. Они напоминают спокойную прогулку, когда вокруг ещё тихо, но природа уже начинает просыпаться.
</a:t>
            </a:r>
            <a:endParaRPr lang="en-US" sz="1598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весенняя музыка звучит мягко и мечтательно. Она не спешит, а словно бережно показывает первые зелёные листочки, тонкие веточки и тёплый воздух.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Аренского особенно важна песенность: мелодия будто поётся сама собой. От этого весна кажется не шумной, а ласковой и очень доброй.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музыка помогает представить парк ранней весной, где всё только начинает зеленеть. Слушать её легко, как смотреть на небо после долгой зимы.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Аренский: нежная весенняя песенность
</a:t>
            </a:r>
            <a:endParaRPr lang="en-US" sz="259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7048" y="948750"/>
            <a:ext cx="3261354" cy="3933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505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русской народной песне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84325" y="1180850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народные песни часто связаны с закличками и хороводами. Люди словно зовут тепло, солнце и добрую погоду, а простые повторяющиеся интонации легко запоминаются и хочется подпевать.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84325" y="3277425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песнях много чувства дружной игры на свежем воздухе. Слышатся радость, ожидание и движение, а в воображении сразу появляются дети в кругу, поле, цветы и солнечный день.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8444" y="1295150"/>
            <a:ext cx="473813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11900"/>
            <a:ext cx="571500" cy="50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инструменты лучше передают весну
</a:t>
            </a:r>
            <a:endParaRPr lang="en-US" sz="2569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звучит легко и светло, будто весенний ветерок пробежал по саду. Её высокий тембр помогает передать птичьи трели, звонкие капли и ощущение утренней свежести.
</a:t>
            </a:r>
            <a:endParaRPr lang="en-US" sz="1253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
</a:t>
            </a:r>
            <a:pPr algn="l" indent="0" marL="0">
              <a:lnSpc>
                <a:spcPct val="100000"/>
              </a:lnSpc>
              <a:buNone/>
            </a:pPr>
            <a:r>
              <a:rPr lang="en-US" sz="12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умеет петь мягко и очень выразительно. В весенней музыке она напоминает о первых цветах, плавном движении ручья и радостном пробуждении природы после зимы.
</a:t>
            </a:r>
            <a:endParaRPr lang="en-US" sz="1208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Арфа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Арфа создаёт прозрачные переливы, похожие на блеск воды и солнечные лучи. Её нежные звуки делают весенний образ особенно волшебным, спокойным и чуть-чуть сказочным.
</a:t>
            </a:r>
            <a:endParaRPr lang="en-US" sz="1158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 может изобразить и капель, и бегущие ручьи, и лёгкий танец. Высокие ноты звучат звонко, а прозрачное сопровождение помогает услышать дыхание весны.
</a:t>
            </a:r>
            <a:endParaRPr lang="en-US" sz="125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рисует весну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звуков показывает, как природа постепенно просыпается от тишины к радостному движению.
</a:t>
            </a:r>
            <a:endParaRPr lang="en-US" sz="128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музыка чаще звучит медленнее и ниже. В ней слышны спокойствие, строгость и ощущение холода, будто всё вокруг замерло и ждёт первого тёплого луча.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музыка обычно светлее и подвижнее. Её мелодии чаще поднимаются вверх, а ритм становится живее, как будто капли воды бегут по крыше и дорожкам.
</a:t>
            </a:r>
            <a:endParaRPr lang="en-US" sz="1564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весны особенно подходят мажорный лад, звонкие инструменты и прозрачное звучание. Эти краски помогают передать радость, свежесть и пробуждение природы после долгого сна.
</a:t>
            </a:r>
            <a:endParaRPr lang="en-US" sz="1517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композитор чаще выбирает более сдержанные интонации и мягкие, холодные оттенки. Весной же музыка словно улыбается и приглашает слушателя на прогулку по солнечному дню.
</a:t>
            </a:r>
            <a:endParaRPr lang="en-US" sz="1517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и весна в музыке: что меняется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Март: первые признаки тепла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пробуждение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 в музыке начинается очень осторожно. Сначала звучит тишина, будто снег ещё не хочет уступать место теплу. Потом появляются первые робкие звуки, похожие на капли и тонкие лучи солнца.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весенние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музыка становится светлее и чуть оживлённее. В ней уже слышатся первые проталины, подснежники и влажная земля. Это как первый тёплый день, когда хочется улыбнуться без причины.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91442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апреля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ещё хранит свежесть марта, но уже становится чуть смелее. В ней появляются более частые повторы и ощущение, что природа начинает двигаться быстрее.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65457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апреля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становятся звонче и легче. Слышится бегущая вода, а мелодия словно подпрыгивает, как первые зелёные листочки, которые выбрались на свет.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394728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апреля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становится особенно бодрым и радостным. Музыка уже не просто просыпается, а весело шагает вперёд, будто совсем скоро наступит настоящее майское тепло.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8429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Апрель: больше движения и звона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9406" y="1295150"/>
            <a:ext cx="338438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37300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79013" y="1295150"/>
            <a:ext cx="406125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Май: самая радостная весна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мае музыка часто звучит широко и певуче, как распускающиеся деревья и первые яркие цветы. В ней слышится полнота жизни и ощущение, что всё вокруг стало нарядным.
</a:t>
            </a:r>
            <a:endParaRPr lang="en-US" sz="1253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
</a:t>
            </a:r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Майские мелодии напоминают о прогулках по парку и поёт весёлый воздух. Звуки становятся свободнее, а музыка будто приглашает идти вперёд вместе с солнцем.
</a:t>
            </a:r>
            <a:endParaRPr lang="en-US" sz="1250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
</a:t>
            </a:r>
            <a:pPr algn="l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 связан с радостью, торжеством и приподнятым настроением. В музыке это передаётся более широкими мелодиями, яркими акцентами и ощущением большого светлого события.
</a:t>
            </a:r>
            <a:endParaRPr lang="en-US" sz="1152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 улице
</a:t>
            </a:r>
            <a:pPr algn="l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майской музыке легко услышать бег, смех и движение. Она напоминает детям о дворе, зелёной траве и тёплом дне, когда не хочется идти домой.
</a:t>
            </a:r>
            <a:endParaRPr lang="en-US" sz="130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оркестре и балете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оркестре весну особенно выразительно передают струнные и деревянные духовые инструменты. Они умеют звучать мягко, звонко и прозрачно, поэтому музыка кажется живой и наполненной солнечным воздухом.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балете весенний образ становится ещё нагляднее. Танец добавляет прыжки, кружение и лёгкие шаги, а музыка будто подсказывает, как просыпается природа и как ей хочется двигаться.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весеннюю музыку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послушай темп. Музыка может быть тихой или громкой, медленной или быстрой, высокой или низкой. Это помогает понять, как композитор начинает свой весенний рассказ.
</a:t>
            </a:r>
            <a:endParaRPr lang="en-US" sz="1544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обрати внимание на инструменты. Флейта, скрипка, арфа и фортепиано часто передают капель, пение птиц и тёплый ветер. У каждого инструмента свой весенний голос.
</a:t>
            </a:r>
            <a:endParaRPr lang="en-US" sz="1552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определи настроение. Весенняя музыка бывает радостной, спокойной или мечтательной. Но почти всегда в ней есть свет, движение и ощущение доброго обновления.
</a:t>
            </a:r>
            <a:endParaRPr lang="en-US" sz="150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напоминает о начале нового времени. После холодных месяцев люди особенно радуются свету, теплу и первым признакам жизни, а музыка умеет передать эту радость очень точно.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весенних пьесах композиторы часто выбирают светлые мелодии и живой ритм. Так звучание становится похожим на природу, которая просыпается, шевелится и улыбается солнцу.
</a:t>
            </a:r>
            <a:endParaRPr lang="en-US" sz="1534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даёт много красивых звуковых образов: капель, ручьи, птиц, ветер, цветы. Всё это легко превратить в музыку, потому что каждому образу можно найти своё звучание.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весна нравится композиторам потому, что в ней есть надежда. Музыка о весне всегда несёт чувство движения вперёд, будто впереди ждёт что-то хорошее и тёплое.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весна вдохновляет композиторов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музыке — это радость обновления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музыке звучит по-разному, но всегда приносит свет и движение. Капель, птицы, тепло и цветение помогают услышать, как природа просыпается и улыбается.
</a:t>
            </a:r>
            <a:endParaRPr lang="en-US" sz="4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2026-05-24T20:45:39Z</dcterms:created>
  <dcterms:modified xsi:type="dcterms:W3CDTF">2026-05-24T20:45:39Z</dcterms:modified>
</cp:coreProperties>
</file>