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происхождение и раннее развитие жизни на Земле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Рассмотрение ключевых этапов формирования жизни и их значимости для науки.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и научное значение изучения происхождения жизни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жизни — междисциплинарная область, объединяющая биологию, химию, геологию и астрофизику. Условия на молодой Земле создавали фундамент для химической эволюции и зарождения органических соединений, что важно для понимания биосферы и эволюции жизни.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Геологическая и химическая обстановка ранней Земли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Земной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сформировалась около 4,6 млрд лет назад в условиях интенсивных столкновений с астероидами и мощной вулканической активности, определивших её геологическую структуру.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древней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атмосфера состояла из водорода, метана, аммиака и водяного пара, при этом свободный кислород отсутствовал, что создавало восстановительную среду.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протооceанов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Протоокеаны появились приблизительно 4–4,4 млрд лет назад. Их химический состав создавал благоприятные условия для химического синтеза органических молекул.
</a:t>
            </a:r>
            <a:endParaRPr lang="en-US" sz="107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атмосфера включала метан, аммиак и водяной пар, создавая восстановительную среду для химических реакций, важных для синтеза органики.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температура и отсутствие кислорода способствовали образованию сложных органических соединений из простых газов посредством фотохимических и электрических разрядов.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атмосферные условия сыграли решающую роль в запуске процессов химической эволюции, предшествующих возникновению живых организмов.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ранней Земли и её роль в эволюции
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7510"/>
            <a:ext cx="4964700" cy="1813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3088035"/>
            <a:ext cx="4964700" cy="18132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Миллера-Юри: первые органические молекулы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1538925"/>
            <a:ext cx="23421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древней атмосферы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1953 году Миллер и Юри воспроизвели смесь газов первичной атмосферы и пропустили через неё электрические разряды, имитируя молнии и условия древней Земли.
</a:t>
            </a:r>
            <a:endParaRPr lang="en-US" sz="1172" dirty="0"/>
          </a:p>
        </p:txBody>
      </p:sp>
      <p:sp>
        <p:nvSpPr>
          <p:cNvPr id="8" name="Text 2"/>
          <p:cNvSpPr txBox="1"/>
          <p:nvPr/>
        </p:nvSpPr>
        <p:spPr>
          <a:xfrm>
            <a:off x="273800" y="3374125"/>
            <a:ext cx="23421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эксперимента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опыта образовались аминокислоты, жирные кислоты и сахара — базовые компоненты живых организмов, подтвердив возможность их спонтанного синтеза.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Панспермия: гипотеза о внеземном происхождении жизни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панспермии предполагает, что жизнь или её элементы были занесены на Землю с космических объектов, таких как кометы и астероиды.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гипотезы основана на обнаружении органических молекул в метеоритах и следах воды и органики на Марсе и спутниках Юпитера.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82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Абиогенез: этапы перехода от неживого к живому
</a:t>
            </a:r>
            <a:endParaRPr lang="en-US" sz="1882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Последовательное формирование жизни из химических элементов древней Земли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3800" y="276600"/>
            <a:ext cx="59769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Протобионты: предшественники клеток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2000" y="1795050"/>
            <a:ext cx="2900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Протобионты представляли собой скопления органических молекул, окружённые примитивными мембранами толщиной в несколько нанометров, способные избирательно обмениваться веществами.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832000" y="2718021"/>
            <a:ext cx="2900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могли осуществлять ограниченную репликацию и обмен энергией, выступая переходной формой между химическими системами и живыми клетками.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ранних этапах происходило образование белков и нуклеиновых кислот, способных выполнять каталитические и информационные функции.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эволюция: сложные макромолекулы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Автокаталитические циклы обеспечивали самоподдержание и распространение биомолекул, что создавало основы для дальнейшей эволюции.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устойчивых структур привёл к появлению наследуемости и усложнению биологических молекул.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Рибозимы — катализирующие РНК, которые способны ускорять химические реакции без участия белков, демонстрируя двойную функцию.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РНК и рибозимы: роль в возникновении жизни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Экспериментальные данные подтверждают способность рибозимов к самокопированию и регуляции молекулярных процессов.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«мира РНК» предлагает, что ранние формы жизни использовали РНК как генетический материал и биокатализатор одновременно.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открытие поддерживает гипотезу, что жизнь могла начаться с молекул РНК, допуская постепенный переход к более сложным системам.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фотосинтеза и кислородная революция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16900" y="1754608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3,5 млрд лет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микроскопические фотосинтетические организмы начали использовать солнечный свет для синтеза органических веществ, но кислородное производство было незначительным.
</a:t>
            </a:r>
            <a:endParaRPr lang="en-US" sz="952" dirty="0"/>
          </a:p>
        </p:txBody>
      </p:sp>
      <p:sp>
        <p:nvSpPr>
          <p:cNvPr id="10" name="Text 3"/>
          <p:cNvSpPr txBox="1"/>
          <p:nvPr/>
        </p:nvSpPr>
        <p:spPr>
          <a:xfrm>
            <a:off x="2602476" y="1754608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2,7 млрд лет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Цианобактерии развили кислородный фотосинтез, что привело к постепенному насыщению атмосферы кислородом.
</a:t>
            </a:r>
            <a:endParaRPr lang="en-US" sz="1004" dirty="0"/>
          </a:p>
        </p:txBody>
      </p:sp>
      <p:sp>
        <p:nvSpPr>
          <p:cNvPr id="11" name="Text 4"/>
          <p:cNvSpPr txBox="1"/>
          <p:nvPr/>
        </p:nvSpPr>
        <p:spPr>
          <a:xfrm>
            <a:off x="4787915" y="1752594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2,4—2,1 млрд лет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Началась кислородная революция — резкий рост содержания кислорода в атмосфере, что вызвало глобальные изменения в биосфере.
</a:t>
            </a:r>
            <a:endParaRPr lang="en-US" sz="1004" dirty="0"/>
          </a:p>
        </p:txBody>
      </p:sp>
      <p:sp>
        <p:nvSpPr>
          <p:cNvPr id="12" name="Text 5"/>
          <p:cNvSpPr txBox="1"/>
          <p:nvPr/>
        </p:nvSpPr>
        <p:spPr>
          <a:xfrm>
            <a:off x="6973352" y="1752594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кислородной революции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Высвободившийся кислород позволил развитию аэробных организмов и стал фундаментом для многоклеточной жизни.
</a:t>
            </a:r>
            <a:endParaRPr lang="en-US" sz="100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08203"/>
            <a:ext cx="256800" cy="25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2950" y="1908203"/>
            <a:ext cx="256800" cy="25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2100" y="1933883"/>
            <a:ext cx="256800" cy="20544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клеточной мембраны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обеспечивает физический барьер, защищая генетический материал и внутреннее содержимое клетки от вредных воздействий окружающей среды.
</a:t>
            </a:r>
            <a:endParaRPr lang="en-US" sz="1222" dirty="0"/>
          </a:p>
        </p:txBody>
      </p:sp>
      <p:sp>
        <p:nvSpPr>
          <p:cNvPr id="12" name="Text 3"/>
          <p:cNvSpPr txBox="1"/>
          <p:nvPr/>
        </p:nvSpPr>
        <p:spPr>
          <a:xfrm>
            <a:off x="315295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Избирательный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мембрану регулируется поступление питательных веществ и вывод продуктов обмена, поддерживая внутренний гомеостаз клетки.
</a:t>
            </a:r>
            <a:endParaRPr lang="en-US" sz="1222" dirty="0"/>
          </a:p>
        </p:txBody>
      </p:sp>
      <p:sp>
        <p:nvSpPr>
          <p:cNvPr id="13" name="Text 4"/>
          <p:cNvSpPr txBox="1"/>
          <p:nvPr/>
        </p:nvSpPr>
        <p:spPr>
          <a:xfrm>
            <a:off x="603210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клеточной сложности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мембран позволило образоваться стабильным прокариотам и эукариотам, обеспечивая предпосылки для специализации и разнообразия клеточных функций.
</a:t>
            </a:r>
            <a:endParaRPr lang="en-US" sz="12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74950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повышение кислорода привело к массовому вымиранию анаэробных организмов, не переносивших окислительные условия атмосферы.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Кислородная катастрофа и её последствия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60003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Оставшиеся живые формы освоили аэробное дыхание, значительно повысив энергоэффективность обменных процессов и увеличив биологическую активность.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475175" y="1197176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Кислородный кризис стал стимулом для появления сложных многоклеточных организмов и дальнейшей эволюционной диверсификации жизни на Земле.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6471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одноклеточных прокариот привело к образованию митохондрий с собственной ДНК, обеспечивших клетки дополнительной энергией.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Эндосимбиоз: возникновение эукариот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076294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Хлоропласты, появившиеся в результате симбиоза с фотосинтезирующими бактериями, дали эукариотам способность к фотосинтезу.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987871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Взаимовыгодные отношения между клетками-соседями привели к устойчивому сосуществованию и развитию новых биологических функций.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73800" y="389946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позволил эукариотам достигнуть высокой клеточной сложности и дальнейшей специализации в разнообразных средах.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возникновения многоклеточности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1136850"/>
            <a:ext cx="2616000" cy="11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1,2 млрд лет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многоклеточных организмов, где клетки начали сотрудничать и специализироваться для общего функционирования.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889800" y="2766675"/>
            <a:ext cx="2616000" cy="11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800 млн лет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простых тканей и отделение специализированных клеток улучшило адаптацию и выживаемость организмов.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505800" y="1136850"/>
            <a:ext cx="2616000" cy="11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Кембрийский период (~540 млн лет назад)
</a:t>
            </a:r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многоклеточных обеспечило широкий спектр форм жизни, заложив основу современных экосистем.
</a:t>
            </a:r>
            <a:endParaRPr lang="en-US" sz="12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и палеонтологические свидетельства древней жизни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Строматолиты возрастом 3,5 млрд лет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ископаемые образования из слоями кислородопроизводящих микробов демонстрируют одни из самых древних форм жизни на Земле.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Микрофоссилии древних бактерий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Находки в Австралии и Южной Африке отражают разнообразие микроорганизмов, существовавших в докембрийскую эпоху, подтверждая раннее развитие жизни.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Окаменелости докембрийских водорослей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Фосилизации водорослей позволяют исследовать начальные этапы фотосинтеза и связанной с ним кислородной революции.
</a:t>
            </a:r>
            <a:endParaRPr lang="en-US" sz="107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9529" y="982938"/>
            <a:ext cx="277500" cy="27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547" y="1957000"/>
            <a:ext cx="277500" cy="22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5441" y="2903338"/>
            <a:ext cx="277500" cy="22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4640" y="3821900"/>
            <a:ext cx="277500" cy="27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сложных экосистем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3780892" y="93365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биоразнообразия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множества видов привело к образованию сложных сообществ и экосистем с разнообразными экологическими нишами.
</a:t>
            </a:r>
            <a:endParaRPr lang="en-US" sz="1149" dirty="0"/>
          </a:p>
        </p:txBody>
      </p:sp>
      <p:sp>
        <p:nvSpPr>
          <p:cNvPr id="14" name="Text 3"/>
          <p:cNvSpPr txBox="1"/>
          <p:nvPr/>
        </p:nvSpPr>
        <p:spPr>
          <a:xfrm>
            <a:off x="2968036" y="187998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пищевые цепи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Формировались взаимодействия между хищниками, травоядными и продуцентами, повышая стабильность экосистем и их энергоэффективность.
</a:t>
            </a:r>
            <a:endParaRPr lang="en-US" sz="1149" dirty="0"/>
          </a:p>
        </p:txBody>
      </p:sp>
      <p:sp>
        <p:nvSpPr>
          <p:cNvPr id="15" name="Text 4"/>
          <p:cNvSpPr txBox="1"/>
          <p:nvPr/>
        </p:nvSpPr>
        <p:spPr>
          <a:xfrm>
            <a:off x="2132213" y="2826297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отношения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Разнообразные формы сосуществования, включая взаимовыгодные альянсы, стимулировали адаптацию и эволюционное развитие видов.
</a:t>
            </a:r>
            <a:endParaRPr lang="en-US" sz="1149" dirty="0"/>
          </a:p>
        </p:txBody>
      </p:sp>
      <p:sp>
        <p:nvSpPr>
          <p:cNvPr id="16" name="Text 5"/>
          <p:cNvSpPr txBox="1"/>
          <p:nvPr/>
        </p:nvSpPr>
        <p:spPr>
          <a:xfrm>
            <a:off x="1294731" y="3772626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Стабилизация среды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Взаимодействия внутри биосферы способствовали формированию равновесия и устойчивости природных сообществ на планетарном уровне.
</a:t>
            </a:r>
            <a:endParaRPr lang="en-US" sz="114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фундаментальные изменения обусловили биогеохимические циклы, биоразнообразие и условия для возникновения человека.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152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3,5 млрд
</a:t>
            </a:r>
            <a:endParaRPr lang="en-US" sz="6152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Учёные-геобиологи, 2023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818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 назад начались процессы, которые сформировали основу современной биосферы и климатических циклов.
</a:t>
            </a:r>
            <a:endParaRPr lang="en-US" sz="181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воспроизводят условия ранней Земли для изучения синтеза предшественников биомолекул и механизма формирования первичных клеточных структур.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биомолекул на Марсе, спутниках Юпитера и экзопланетах расширяет горизонты понимания возможностей возникновения жизни вне Земли.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искусственной жизни и синтетических биологических систем помогает понять принципы организации живого и истории его возникновения.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направления в исследовании происхождения жизни
</a:t>
            </a:r>
            <a:endParaRPr lang="en-US" sz="2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3259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2638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изучения происхождения жизни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начала жизни объединяет знания разных наук, раскрывая сложность биологических процессов и формируя фундамент для будущих открытий и развития биологии.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2026-05-10T09:19:28Z</dcterms:created>
  <dcterms:modified xsi:type="dcterms:W3CDTF">2026-05-10T09:19:28Z</dcterms:modified>
</cp:coreProperties>
</file>