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 Нидерландах: борьба против Испании и рождение нового государства
</a:t>
            </a:r>
            <a:endParaRPr lang="en-US" sz="3689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Нидерланды отстояли свободу, веру и право на самоуправление.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XVI века под властью Испании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была богатая страна городов, портов и мастерских, но её жизнью управляли испанские короли. Налоги росли, права ограничивались, а недовольство в городах становилось всё заметнее и сильнее.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509925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монархия вела дорогие войны по всей Европе, поэтому с Нидерландов всё чаще требовали деньги. Для горожан, купцов и ремесленников это становилось тяжёлым бременем.
</a:t>
            </a:r>
            <a:endParaRPr lang="en-US" sz="1397" dirty="0"/>
          </a:p>
        </p:txBody>
      </p:sp>
      <p:sp>
        <p:nvSpPr>
          <p:cNvPr id="10" name="Text 2"/>
          <p:cNvSpPr txBox="1"/>
          <p:nvPr/>
        </p:nvSpPr>
        <p:spPr>
          <a:xfrm>
            <a:off x="509925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прав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теряли привычное городское самоуправление. Испанские чиновники вмешивались в дела провинций, и многие дворяне и горожане воспринимали это как унижение и несправедливость.
</a:t>
            </a:r>
            <a:endParaRPr lang="en-US" sz="1390" dirty="0"/>
          </a:p>
        </p:txBody>
      </p:sp>
      <p:sp>
        <p:nvSpPr>
          <p:cNvPr id="11" name="Text 3"/>
          <p:cNvSpPr txBox="1"/>
          <p:nvPr/>
        </p:nvSpPr>
        <p:spPr>
          <a:xfrm>
            <a:off x="509925" y="3691614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недовольство чувствовали в торговых центрах, где ценили самостоятельность и свободу решений. Там быстрее распространялись слухи, споры и призывы сопротивляться власти Испании.
</a:t>
            </a:r>
            <a:endParaRPr lang="en-US" sz="1358" dirty="0"/>
          </a:p>
        </p:txBody>
      </p:sp>
      <p:sp>
        <p:nvSpPr>
          <p:cNvPr id="12" name="Text 4"/>
          <p:cNvSpPr txBox="1"/>
          <p:nvPr/>
        </p:nvSpPr>
        <p:spPr>
          <a:xfrm>
            <a:off x="4801100" y="1220362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власть боролась с протестантизмом, особенно с кальвинизмом. Преследования за веру делали конфликт не только политическим, но и очень личным для многих семей.
</a:t>
            </a:r>
            <a:endParaRPr lang="en-US" sz="1456" dirty="0"/>
          </a:p>
        </p:txBody>
      </p:sp>
      <p:sp>
        <p:nvSpPr>
          <p:cNvPr id="13" name="Text 5"/>
          <p:cNvSpPr txBox="1"/>
          <p:nvPr/>
        </p:nvSpPr>
        <p:spPr>
          <a:xfrm>
            <a:off x="4801100" y="2455991"/>
            <a:ext cx="3829932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причины складывались вместе: налоги, контроль и религиозный нажим усиливали недоверие к Испании. В результате недовольство перестало быть разрозненным и превратилось в массовое движение.
</a:t>
            </a:r>
            <a:endParaRPr lang="en-US" sz="1356" dirty="0"/>
          </a:p>
        </p:txBody>
      </p:sp>
      <p:sp>
        <p:nvSpPr>
          <p:cNvPr id="14" name="Text 6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недовольства в Нидерландах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V и Филипп II: политика жёсткого контроля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знание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V, родившийся в Генте, лучше понимал местные обычаи и привычки Нидерландов. Его сын Филипп II смотрел на провинции издалека и меньше учитывал их особенности.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из 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руководил Нидерландами через чиновников, гарнизоны и строгие приказы. Такое управление казалось жителям чужим и холодным, потому что решения принимались далеко от их городов.
</a:t>
            </a:r>
            <a:endParaRPr lang="en-US" sz="1327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протестантизмом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усилил инквизицию, стремясь остановить распространение новых вероучений. Вместо примирения он выбрал давление, и это только увеличило страх, недовольство и скрытое сопротивление.
</a:t>
            </a:r>
            <a:endParaRPr lang="en-US" sz="1252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 знати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не доверял местным дворянам и опасался их влияния. Он старался ослабить их роль в управлении, а это ещё больше отталкивало тех, кто мог бы стать союзником.
</a:t>
            </a:r>
            <a:endParaRPr lang="en-US" sz="14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Нидерландах: рост конфликта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оставался официальной религией, но в городах быстро росло число сторонников кальвинизма. Религиозные споры всё чаще переходили в открытое противостояние.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росли протестантские течения, тем труднее Испании было удерживать контроль без насилия и преследований.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религиозной ситуации в Нидерландах XVI века; точные доли по источникам не закреплены.
</a:t>
            </a:r>
            <a:endParaRPr lang="en-US" sz="12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Иконоборческое восстание 1566 года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волнений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1566 году протестующие начали нападать на церковные украшения и святыни. Их целью было показать протест против католической церкви и против давления, которое чувствовали верующие.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святынь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храмам проходили толпы людей, которые ломали алтари, статуи и изображения святых. Для властей это стало тревожным знаком: недовольство охватило сразу многие города.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Иконоборчество показало, что конфликт вышел за пределы обычных жалоб. Теперь речь шла не только о религии, но и о власти, которая теряла уважение подданных.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репрессиями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1566 года испанские власти решили действовать жёстче. Они усилили наказания и отправили войска, надеясь быстро восстановить порядок силой.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революция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событий, превратившая недовольство в борьбу за независимость.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Герцог Альба и «Кровавый совет»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Альбы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1567 году Филипп II направил в Нидерланды герцога Альбу. Его задачей было быстро подавить сопротивление и вернуть провинции под полный контроль испанской короны.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Чрезвычайный суд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 создал особый суд, который позже назвали «Кровавым советом». Он рассматривал дела против противников Испании и стал символом страха и жестокости.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Казни и бегство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обвиняемые были казнены, а другие спасались бегством. Репрессии затронули не только лидеров, но и обычных людей, подозреваемых в сочувствии восставшим.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жестокость не успокоила страну, а сделала сопротивление ещё сильнее. Всё больше жителей начинали видеть в Испании не защитника, а угнетателя.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Нидерландов: разные пути развития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провинции выбрали разные направления в ходе революции.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опирался на торговлю и протестантизм, поэтому стремился к самостоятельности; юг сохранял старые связи с Испанией и оставался под её властью.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сравнение северных и южных провинций Нидерландов XVI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руководитель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Оранский стал одним из главных людей, которые объединили противников испанской власти. Он умел говорить с разными слоями общества и искать общую цель.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веротерпимости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выступал за то, чтобы люди могли исповедовать разную веру без насилия и преследований. Это помогало ему привлекать тех, кто боялся религиозных распрей.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Вильгельма поддерживали часть дворян, городов и протестантов. Благодаря этой поддержке борьба против Испании перестала быть только местным протестом и стала общим делом провинций.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Оранский — лидер сопротивления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гёзы и партизанская борьба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1566–1567: рождение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волнений 1566 года противники Испании начали искать способы действовать не только в городах, но и на море, где нидерландцы знали побережье лучше испанцев.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кораблей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гёзы нападали на испанские суда, мешали перевозкам и сокращали поступление денег в испанскую казну, ослабляя власть противника без больших сухопутных сражений.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портов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отряды гёзов пытались овладеть прибрежными городами и гаванями, превращая их в опорные пункты для снабжения, ремонта судов и новых вылазок.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отход и манёвры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мелководья, каналы и знание ветров, они могли быстро скрыться от преследования, что делало морскую войну особенно трудной для испанских войск.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Нидерландской революции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видно, что события не произошли за один год: между первым протестом и международным признанием независимости прошли десятилетия войны и переговоров.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постепенный переход от восстания к государственности: сначала протест, затем союз, затем дипломатическое признание.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хронологии Нидерландской революции: 1566, 1572, 1579, 1581, 1609, 1648.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Утрехтская уния 1579 года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провинции договорились действовать вместе, чтобы защищаться от Испании и координировать решения. Уния не сразу создала новое государство, но стала важным шагом к нему.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республике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Утрехтская уния заложила основу будущей Республики Соединённых провинций. После неё север всё чётче отделялся от юга по религии, политике и интересам.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согласовали совместную оборону, сбор средств и поддержку войск. Это помогло им действовать более организованно и не зависеть от отдельных местных решений в тяжёлый момент войны.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документы революции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документы показывают, как борьба за свободу постепенно превращалась в оформление нового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появился союз провинций, затем был сделан политический разрыв с Испанией, а позже независимость получила международное признание.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документы Нидерландской революции (1579, 1581, 1648).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войны и роль городов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Амстердам, Лейден и Роттердам давали северным провинциям деньги, людей и товары. Городская экономика помогала сохранять сопротивление даже тогда, когда война затягивалась.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и мастерские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Верфи, склады и ремесленные мастерские поддерживали не только торговлю, но и военные нужды. Города могли быстро ремонтировать корабли и снабжать армию.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обеспечивала поступление зерна, соли, тканей и других нужных товаров. Контроль над путями сообщения давал северянам заметное преимущество перед Испанией.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банки и заёмные механизмы помогали собирать средства на войско и флот. Благодаря этому северные провинции дольше выдерживали тяжёлую и дорогую войну.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во время войны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Осады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жили в ожидании штурмов и длительных осад. Стены, ворота и склады становились частью повседневной жизни, а обычные дела часто подчинялись военной тревоге.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продовольствия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боёв и блокад дороже становились хлеб, соль и другие продукты. Семьям приходилось экономить, а рынки работали нерегулярно и не всегда могли обеспечить всех жителей.
</a:t>
            </a:r>
            <a:endParaRPr lang="en-US" sz="1393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 переселения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покидали опасные районы и уезжали на север, где было безопаснее. Среди переселенцев были ремесленники, торговцы и мастера, менявшие жизнь целых кварталов.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влияла на работу мастерских, портов и домов, разрушала привычный уклад и заставляла жителей искать новые способы заработка. Даже дети росли в атмосфере тревоги.
</a:t>
            </a:r>
            <a:endParaRPr lang="en-US" sz="14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победы северных провинций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северян изменила не только власть, но и повседневную жизнь: города получили больше свободы для торговли, а купцы — новые возможности в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сильная республика с мощной экономикой, где торговля и города стали основой богатства и влияния.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исторических последствий Нидерландской революции; без точных количественных данных.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испанская держава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война истощила Испанию и показала пределы силы даже очень большой монархии. Отдалённые земли было трудно удерживать только войсками и приказами.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борьбы за 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показали, что провинции и города могут сопротивляться чужой власти, если у них есть союз, деньги и поддержка населения. Это стало важным политическим примером.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веротерпимости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конфликта всё заметнее становилась мысль, что разные религиозные взгляды не всегда нужно решать силой. Для Европы XVI–XVII веков это было важным изменением.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Отголоски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 Нидерландах внимательно наблюдали в других странах, где тоже спорили о вере и власти. Революция стала частью большого европейского урока о свободе и самоуправлении.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Нидерландской революции на Европу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богатых городов к независимой республике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успеха Нидерландской революции: экономика, союз провинций, поддержка населения и ослабление Испании.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от восстания к государству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Нидерландская революция показала, что упорство городов, союз провинций и поддержка населения способны изменить историю. Так на севере Европы возникла новая независимая республика.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2026-06-01T04:09:14Z</dcterms:created>
  <dcterms:modified xsi:type="dcterms:W3CDTF">2026-06-01T04:09:14Z</dcterms:modified>
</cp:coreProperties>
</file>