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3. Самообразование: Введение и ключевые темы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 — ключ к развитию компетенций XXI века и личному успеху.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традиций к цифровым возможностям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 прошло долгий путь: от эпохи великих мастеров и Просвещения до современных цифровых платформ, расширяя границы знаний и влияя на взросление и формирование личности.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самообразования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 — это самостоятельный процесс усвоения знаний, навыков и умений без постоянного контроля преподавателя, основанный на внутренней мотивации и целеполагании.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формального обучения, в самообразовании студент сам выбирает цели, учебные материалы и методику, активно управляя своим развитием.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подростки сами осваивают иностранные языки, программирование и научные дисциплины, развивая разнообразные компетенции.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выбора самообразования среди старшеклассников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индивидуально строить образовательный маршрут с акцентом на личные интересы и темп обучения становится решающим фактором.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школьная программа кажется устаревшей или слишком общей, поэтому подростки стремятся углубленно готовиться к экзаменам или олимпиадам самостоятельно.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обучение воспринимается как способ активного развития и формирования конкурентных преимуществ для будущей карьеры.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подкрепляется стремлением к самодисциплине и расширению личной ответственности за результаты.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самообразования для подростков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 позволяет подстраивать учебный график под личные нужды, учиться в удобное время и месте, что значительно повышает эффективность и снижает стресс.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 свобода обучения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учатся ставить цели и достигать их без постоянного контроля, что формирует уверенность и ответственность за собственный рост и достижения.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самостоятельности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Интернет-платформы и онлайн-сообщества открывают доступ к качественным курсам, видео и форумам, что расширяет кругозор и углубляет знания.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мировым ресурсам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и риски самостоятельного обучения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постоянного контроля интерес к изучению может падать, что снижает эффективность и приводит к потере фокуса на цели обучения.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внешней мотивации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с планированием времени и систематизацией учебы ведут к фрагментарности знаний и пробелам в ключевых темах.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организации процесса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обратной связи и профессионального наставничества увеличивает риск неправильного понимания и усвоения материала.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экспертизы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популярности онлайн-самообучения среди школьников (2015–2023)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резкий рост начался в 2020 году во время пандемии и сохраняется на высоком уровне.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онлайн-платформ Coursera, Stepik, Khan Academy и Udemy,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свидетельствует о стабильном повышении интереса к онлайн-образованию и важности цифровых платформ для школьников.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37263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17156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875" y="3489000"/>
            <a:ext cx="40425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39040"/>
            <a:ext cx="452400" cy="36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методы самообразования старшеклассников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структурированные лекции и практические задания, удобно совмещаются с собой графиком и позволяют освоить разные дисциплины.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Онлайн-курсы (MOOC)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предлагают доступ к разнообразным видеоурокам, которые помогают визуализировать сложные темы и повторять материал в удобное время.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Обучающие видеоматериалы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изучение книг, статей и научных публикаций расширяет знания и помогает развивать исследовательские навыки.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Самообразовательное чтение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единомышленниками и экспертами способствует обмену опытом, пониманию сложных вопросов и социализации в учебном процессе.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форумах и сообществах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для самостоятельного обучения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платформы и приложения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платформы, такие как Coursera и Duolingo, адаптированы под потребности подростков, обеспечивают интерактивность и удобство изучения.
</a:t>
            </a:r>
            <a:endParaRPr lang="en-US" sz="1779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ресурсы и гибридные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5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YouTube-каналы, электронные библиотеки и приложения для планирования успешно дополняют традиционные методы, позволяя строить гибридные модели обучения.
</a:t>
            </a:r>
            <a:endParaRPr lang="en-US" sz="16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работодатели ценят глубокие навыки самоуправления и адаптивность, что делает самообразование ключевой составляющей развития.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ведущих работодателей отмечают важность навыков самостоятельного обучения и критического мышления при найме молодежи.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World Economic Forum, 2023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Реальный пример успешного самообразования: Илон Маск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 подчеркивает важность чтения большого объема литературы и глубокого аналитического мышления. Эти стратегии позволяют ему самостоятельно осваивать сложные темы и находить нестандартные решения.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аналитика — ключ к успеху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Илон Маск самостоятельно погружался в изучение физики и программирования с подросткового возраста. Благодаря самообразованию и упорству он смог создать инновационные компании, такие как SpaceX и Tesla, изменившие индустрии.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самоучки: физика и программирование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797" y="1574700"/>
            <a:ext cx="3669655" cy="281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моделей обучения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самообразованием и формальным обучением по ключевым критериям качества и организации.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 обеспечивает максимальную индивидуализацию и экономию, в то время как формальное обучение гарантирует диплом и поддержку преподавателей.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образовательных моделей, анализ экспертных публикаций
</a:t>
            </a:r>
            <a:endParaRPr lang="en-US" sz="11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мотивации для самообразования в старших классах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стимул — желание раскрыть свой потенциал, а также подготовиться к успешному поступлению в высшие учебные заведения и конкурсным экзаменам.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Самодисциплина и умение планировать время играют важную роль, позволяя систематически достигать поставленных целей и не откладывать учебу на потом.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мотивации происходит через использование SMART-целей, визуализацию успехов и систему поощрений, что помогает сохранять продуктивность и интерес к обучению.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целей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долгосрочных и краткосрочных задач, например, подготовка к ЕГЭ или изучение иностранного языка.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плана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учебных материалов, расписание занятий и распределение тем для систематического освоения.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прогресса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проверка результатов и отметка «чекпоинтов» для оценки эффективности обучения.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Корректировка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достигнутого и внесение изменений в план на основе собственных наблюдений и самооценки.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индивидуального плана самообучения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образовательного сообщества и обратной связи
</a:t>
            </a:r>
            <a:endParaRPr lang="en-US" sz="2584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Онлайн-форумы, экспертные сообщества и групповые чаты помогают обмениваться знаниями, получать рекомендации и советы от опытных участников.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конструктивная критика со стороны единомышленников значительно повышают мотивацию и качество самообразования, делая процесс более устойчивым и эффективным.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процесса самообразования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самостоятельного образовательного цикла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актуальных знаний через самообразование значительно повышает конкурентоспособность выпускников на современном рынке труда.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ИТ, дизайне и аналитике особенно ценят самостоятельное приобретение навыков и наличие портфолио реальных проектов.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самообразования позволяет выпускникам успешно претендовать на гранты и поступать в ведущие вузы благодаря подтверждённым достижениям.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обучение формирует инициативу и ответственность – качества, необходимые для успешной профессиональной деятельности.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самообразования с будущей карьерой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искусственного интеллекта на самообразование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ИИ-сервисы, такие как ChatGPT и Khanmigo, создают персонализированные учебные траектории и дают рекомендации, что значительно облегчает адаптацию материалов под индивидуальные нужды учащихся.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 как персональный помощник в обучении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пользу, важно критически оценивать получаемый от ИИ контент и учитывать вопросы безопасности данных, чтобы избежать ошибок и защищать личную информацию.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и безопасность при использовании ИИ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тренды и будущее самообразования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пользователей платформ MOOCs и мобильных приложений продолжит ускоряться, делая обучение более доступным и гибким.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2030 году цифровые компетенции и умение самостоятельно строить образовательный путь станут ключевыми навыками для успешной жизни и карьеры.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 учебных траекторий и внедрение ИИ улучшат качество самообразования, адаптируя его под потребности каждого ученика.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 — ключ к успеху в современном мире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Самообучение развивает гибкость, самодисциплину и навыки пожизненного образования. Это стратегический инструмент для роста и адаптации, обеспечивающий личный и профессиональный успех в условиях быстро меняющегося мира.
</a:t>
            </a:r>
            <a:endParaRPr lang="en-US" sz="161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2026-05-07T20:48:00Z</dcterms:created>
  <dcterms:modified xsi:type="dcterms:W3CDTF">2026-05-07T20:48:00Z</dcterms:modified>
</cp:coreProperties>
</file>