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изучать географию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как устроена Земля, и как природа влияет на жизнь людей и общества.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 в 5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— это наука о Земле, её поверхности, природных объектах и жизни людей. В 5 классе изучают стороны горизонта, план и карту, материки и океаны, формы рельефа, воду, погоду и климат.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237" y="1462200"/>
            <a:ext cx="432900" cy="38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6752" y="3061560"/>
            <a:ext cx="316575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помогает ориентироваться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удобно находить направления: где север, юг, восток и запад. Это помогает не теряться на местности и планировать путь по ориентирам.
</a:t>
            </a:r>
            <a:endParaRPr lang="en-US" sz="1395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где находятся города, реки, горы и страны, и как они связаны друг с другом. Так проще понимать расстояния и взаимное положение.
</a:t>
            </a:r>
            <a:endParaRPr lang="en-US" sz="1395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переводит «картинку» в реальные расстояния. Зная масштаб, можно приблизительно оценить, сколько времени займёт дорога и насколько объект далеко.
</a:t>
            </a:r>
            <a:endParaRPr lang="en-US" sz="1359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изображают условными знаками: лес, болото, населённые пункты, дороги. Чтение знаков превращает карту в понятную «инструкцию» для путешествия.
</a:t>
            </a:r>
            <a:endParaRPr lang="en-US" sz="1380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 путь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Комбинируя стороны горизонта, знаки и масштаб, можно определить маршрут. Географические знания помогают выбрать удобную дорогу и обходить опасные места.
</a:t>
            </a:r>
            <a:endParaRPr lang="en-US" sz="12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 в разных местах Земли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часто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каждый день и зависит от температуры, облачности, ветра и осадков. Например, сегодня может быть солнечно, а завтра — дождливо. География помогает замечать причины таких перемен.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«средний характер»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многолетний режим погоды в определённой местности. Поэтому один район часто бывает жарким и засушливым, а другой — холодным и снежным. Так условия среды формируют привычный образ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зоны свои «подписи» природы: разные температуры, осадки, почвы и характерные растения. По ним легко узнавать местность.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зон показывает, что природа не одинаковая нигде: она меняется от холода к теплу и от влажности к засухе.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школьному курсу географии (без привязки к точным долям, дата обращения: 2026-05-12)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география связана с повседневной жизнью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питания зависят от природных условий: почвы, тепла и количества осадков. Поэтому одни культуры лучше растут в одних регионах, а другие — в других.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материалы тоже связаны с ресурсами. Хлопок, шерсть или льняные волокна получают там, где природа создаёт подходящие условия для выращивания или разведения.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электричество обеспечиваются хозяйством, которое учитывает географию. Электростанции располагают рядом с источниками ресурсов и линиями передачи, чтобы снабжение было надёжным.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646632"/>
            <a:ext cx="4176900" cy="24324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география помогает каждый день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 знания о картах, погоде, странах и ресурсах пригодятся в быту, поездках и выборе безопасного поведения.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полезна не только «на уроке»: она помогает планировать действия, быстрее ориентироваться и действовать безопаснее.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программа для 5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географические знания помогают принимать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 наблюдения до выбора безопасного варианта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страны и территории отличаются друг от друга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различаются по площади, численности населения, климату и природным богатствам. Эти различия влияют на то, как люди расселяются и чем занимаются.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рельеф определяют, где удобно вести земледелие, а где лучше развивать рыболовство или добычу полезных ископаемых. Поэтому хозяйство страны строится по своим «природным возможностям».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торговля тоже зависят от географии. Удобные побережья и судоходные пути чаще превращаются в центры, а труднодоступные районы могут оставаться малонаселёнными.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 города часто растут там, где легче строить и разворачивать производство. Поэтому рядом с морями, равнинами или крупными реками людей обычно больше, а в горах — 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распределено неравномерно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природные условия обычно дают больше возможностей для жизни и труда. Поэтому население тяготеет к равнинам, воде и более мягкому климату.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связь между условиями среды и заселением. Там, где выживать сложнее, людей обычно меньше, даже если территория большая.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 смыслу школьного материала (без точных статистических долей, дата обращения: 2026-05-12)
</a:t>
            </a:r>
            <a:endParaRPr lang="en-US" sz="10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 и защита людей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Землетрясения, извержения вулканов, наводнения, ураганы, засухи и снежные бури относят к природным опасностям, потому что они могут резко менять условия жизни и наносить ущерб.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географических картах отмечают зоны, где подобные явления встречаются чаще. Знание географии помогает заранее оценивать риски, выбирать безопасные действия и соблюдать правила в непогоду.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на Земле недоступна для питья, поэтому пресные запасы следует беречь и экономно расходовать.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(United States Geological Survey), сведения о распределении воды на Земле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составляет лишь малую долю гидросферы, и именно она нужна людям, сельскому хозяйству и промышленности. Потому важно не загрязнять реки и водоёмы, а также снижать потери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 между регионами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узлах — портах, станциях и аэропортах — груз и пассажиры «пересаживаются» с одного вида транспорта на другой, что делает перемещения быстрее и надёжнее.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транспортных узлов зависит от географических условий: близости воды, рельефа, расстояний и доступности путей. Поэтому выбор маршрута связан не только с временем, но и с природой.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(скорость и назначение видов транспорта: обучающий принцип без привязки к измеренным статистическим данным)
</a:t>
            </a:r>
            <a:endParaRPr lang="en-US" sz="9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60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6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развивает умение сравнивать и делать выводы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карт и атласов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карты разных типов, школьники видят, как меняются объекты и явления: где проходит граница природных зон, как расположен рельеф и водные системы. Это помогает находить закономерности.
</a:t>
            </a:r>
            <a:endParaRPr lang="en-US" sz="139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погоды и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описаний погоды и климатических характеристик учит объяснять различия между территориями. Ребята связывают температуру, осадки и ветер с особенностями местности и сезонностью.
</a:t>
            </a:r>
            <a:endParaRPr lang="en-US" sz="1381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причин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искать причины — ключевой навык: почему река течёт в определённом направлении, почему горы имеют такие формы, почему в одном месте теплее. Ответ появляется из данных и карты.
</a:t>
            </a:r>
            <a:endParaRPr lang="en-US" sz="1487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по наблюдениям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фотографиями, схемами и таблицами тренирует выводы на основе фактов. Ребята учатся формулировать, что именно подтверждают данные, и отличать доказательство от предположения.
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593846"/>
            <a:ext cx="3604200" cy="19558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нужна в разных сферах жизни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 географические знания применяются не только в школе, но и в путешествиях, экологии, хозяйстве и ситуациях, где важна безопасность.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переводить знания о пространстве и природе в практические действия: планирование маршрутов, оценку среды, разумные решения и соблюдение правил при рисках.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географии (обобщённые формулировки учебного курса)
</a:t>
            </a:r>
            <a:endParaRPr lang="en-US" sz="9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природных условий к жизни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причинно‑следственную связь между рельефом, климатом и занятиями населения.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 могут пригодиться знания географии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используют знания о климате и атмосферных процессах, чтобы точнее прогнозировать погоду. Для картографов география помогает грамотно показывать территории и расстояния на планах и схемах.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и геологи опираются на особенности природных зон, водных систем и рельефа. Географам‑исследователям и спасателям знания помогают оценивать местность и планировать безопасные действия в разных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Туристическим работникам и специалистам по транспорту важно понимать, как природная среда влияет на маршруты, сезонность и доступность путей. Часто применяются карты, снимки и сведения о ресурсах.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связана с другими школьными предметами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связи помогают видеть мир целостно: природные условия объясняют особенности жизни, а исторические процессы — развитие стран и городов в пространстве.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«Математики» и «Биологии» в условной диаграмме показывает, что география опирается и на измерения, и на понимание живой природы. Остальные предметы дают социальный и прикладной контекст.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межпредметные связи, отражённые в школьных программах (обобщённая модель для презентации)
</a:t>
            </a:r>
            <a:endParaRPr lang="en-US" sz="10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знания помогают увидеть последствия человеческих решений для природы и жизни. Например, загрязнение воздуха и воды отражается на здоровье людей, а вырубка лесов изменяет условия для растений и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энергии связана с тем, как распределены ресурсы и как люди их используют. Понимание географии подсказывает, почему даже в «богатых» регионах возможен дефицит при небережном расходе.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лесам и чистоте рек формирует ответственное поведение. Когда человек понимает, что природная среда влияет на климат, питание и водоснабжение, забота о планете становится осознанной привычкой.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и уменьшение мусора помогают снижать нагрузку на почву и реки. География объясняет, куда попадают отходы, как они перемещаются по территории и почему важна переработка.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учит заботиться о планете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географию нужно изучать каждому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учит читать карты, понимать погоду и климат, отличать материки и океаны, узнавать страны и города. Она помогает беречь природные богатства и безопасно действовать в сложных ситуациях.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2026-05-12T22:34:27Z</dcterms:created>
  <dcterms:modified xsi:type="dcterms:W3CDTF">2026-05-12T22:34:27Z</dcterms:modified>
</cp:coreProperties>
</file>