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социальная проблематика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личная история героя отражает жизнь общества и его конфликты?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не только события, но и жизнь человека в обществе. В ней немного героев, один главный конфликт и важная нравственная или социальная проблема, которая помогает понять смысл произведения.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личная история и вопросы общества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и завязка сюжета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знакомится с местом и временем действия, героями и их положением. Уже здесь становится понятно, в каких условиях живут персонажи.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событие запускает главный конфликт повести и заставляет героя действовать. С этого момента сюжет начинает развиваться.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то, что нарушает обычный ход жизни: ссора, письмо, потеря, приезд или несправедливое решение. Спокойствие заканчивается.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повести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сюжетного движения в эпическом произведении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повести редко существует отдельно от семьи, школы или города. Его отношения с окружающими помогают увидеть характер, привычки и место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быт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тоже важны: одежда, комната, предметы и повседневные занятия показывают, в каких условиях формируется личность. Через них лучше понятны трудности героя.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жизненная среда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как социальная проблема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вынужден рано взрослеть, искать работу или соглашаться на чужую волю. Тогда выживание становится важнее мечты, а зависимость усиливает чувство унижения.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лишает героя привычных возможностей: мешает нормально учиться, отдыхать, одеваться и заботиться о здоровье. Из-за этого даже обычные решения становятся трудными.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героев показывает, что дети и подростки живут в очень разных условиях. Повесть помогает увидеть, как сильно достаток влияет на судьбу человека.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социальных проблем в повести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проблемы повести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общественные трудности входят в сюжет и меняют жизнь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проблема в повести почти всегда связана с личной судьбой героя и влияет на итог истории.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конфликтов в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конфликта в повести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часто усиливает внешний и делает переживания героя глубже и заметнее.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напряжение обычно возникает там, где общественное давление сталкивается с личным выбором героя.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несправедливости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ситуация вызывает у героя обиду, страх или протест. Через его переживания автор показывает, что равное отношение к людям — важная ценность.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в повести заметна, когда героя оценивают предвзято или наказывают без вины. Читатель видит, как легко сильный может обидеть слабого.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герой не имеет возможности защитить себя, потому что зависит от взрослых, правил или чужого решения. Это делает конфликт особенно острым.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в частной истории помогает понять более широкую проблему общества: не всем дано право быть услышанными, защищёнными и уважаемыми.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источник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повести может поддерживать героя, но нередко становится местом напряжения. Контроль, страх, молчание и жёсткие требования взрослых мешают открыто говорить о чувствах и защищать своё мнение.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семейные отношения писатель показывает столкновение поколений и силу авторитета старших. Именно дома особенно заметно, как трудно герою сохранить самостоятельность и внутреннюю свободу.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показывает внутренний мир героя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колебания, заминки в речи и неловкие движения автор показывает, как герой оценивает себя и боится ошибки. Внутренний конфликт становится заметен даже без прямых объяснений.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 стыд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мысли о будущем, стремление уйти от давления и внимательный взгляд на выход из ситуации передают надежду. Так читатель понимает, что герой ищет свой путь.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желание свободы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опущенные глаза, напряженная поза и повторяющиеся мысли помогают увидеть страх перед последствиями. Чувство вины делает переживания героя особенно острыми и убедительными.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чувство вины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героя вслух про себя раскрывают его мотивы точнее любых событий. Именно внутренний монолог связывает внешнее действие с личным выбором и объясняет поведение персонажа.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социальная проблема раскрывается в повести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частный эпизод превращается в общественно значимый конфликт.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второстепенных персонажей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характеров помогает читателю точнее оценить поступки каждого участника событий. Благодаря этому повесть становится не только историей одного человека, но и картиной общества.
</a:t>
            </a:r>
            <a:endParaRPr lang="en-US" sz="2209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второстепенный герой дает главному персонажу поддержку, совет или пример честного поведения. Такая роль особенно важна, когда главному герою не хватает защиты и понимания.
</a:t>
            </a:r>
            <a:endParaRPr lang="en-US" sz="2253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реплики и поступки этих персонажей автор показывает, что конфликт поддерживают не только открытая жестокость, но и равнодушие, привычка подчиняться, страх сказать правду. Это усиливает напряжение сюжета.
</a:t>
            </a:r>
            <a:endParaRPr lang="en-US" sz="2141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герои помогают увидеть, как на проблему реагируют разные люди: кто-то сочувствует, кто-то боится, а кто-то предпочитает молчать. Их поведение делает социальную среду живой и узнаваемой.
</a:t>
            </a:r>
            <a:endParaRPr lang="en-US" sz="2278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мотивов в повести; дата не указана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повести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нравственные мотивы тесно связаны с жизненными трудностями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одиночество, выбор и сострадание: именно они сильнее всего раскрывают внутренний конфликт и смысл поступков.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работают как символы: письмо, свет, порог, школьный двор или старый дом становятся знаками памяти, надежды, разрыва или трудного выбора.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помогает быстро передать настроение: пустая комната, холодный коридор или закрытая дверь сразу создают ощущение тревоги, отчуждения и внутренней неустроенности героя.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тоже несет смысл. Дорога, сумерки, дождь или темное окно могут подчеркивать одиночество, ожидание перемен и неясность будущего, даже если об этом прямо не сказано.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цвет и свет усиливают впечатление от сцены. Благодаря таким деталям социальная проблема воспринимается не отвлеченно, а как личная и очень острая.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06568"/>
            <a:ext cx="8493000" cy="4046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этапы и их смысл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этап сюжета связан с раскрытием главной мысли повести.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от знакомства с героем к авторскому выводу, и каждый этап раскрывает не только события, но и смысл произведения.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повести как учебный литературоведческий материал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узкой улице все знают друг друга, но решения принимают не соседи, а сильные мира сего. Герой идет мимо знакомых домов и чувствует, что привычное пространство не защищает его от несправедливости. Среда будто сжимает его свободу.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 и большие правила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коридоре слышны шаги, шепот и резкие замечания, а дома — чужая тишина или строгий голос взрослых. Даже дорога из одного места в другое становится знаком перемены, тревоги или надежды на лучшее.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дом и дорога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и место действия помогают понять повесть
</a:t>
            </a:r>
            <a:endParaRPr lang="en-US" sz="4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повести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сочувствует герою, если показывает его честность, уязвимость и внутреннее достоинство. Такое отношение заметно в выборе деталей, интонации описаний и том, кому в тексте достается поддержка.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Осуждение передается через изображение жестокости, равнодушия, лицемерия и холодной силы. Даже без прямых оценок читатель понимает, чье поведение нарушает нравственные нормы.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часто подводит не только сюжет, но и моральный итог. Он помогает увидеть, какие поступки автор считает правильными, а какие — опасными для человека и общества.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сюжетных моделей повести; дата не указана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финал повести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не только то, что происходит, но и как герой отвечает на испытания.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чаще определяется сочетанием выбора, характера и обстоятельств, поэтому выглядит правдоподобно и логично.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видеть человека в трудной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4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историю одного героя повесть показывает цену выбора, силу обстоятельств и значение человеческого достоинства. Именно поэтому ее социальный смысл остается близким и понятным читателю.
</a:t>
            </a:r>
            <a:endParaRPr lang="en-US" sz="31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2026-05-19T03:52:59Z</dcterms:created>
  <dcterms:modified xsi:type="dcterms:W3CDTF">2026-05-19T03:52:59Z</dcterms:modified>
</cp:coreProperties>
</file>